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0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7" r:id="rId5"/>
  </p:sldMasterIdLst>
  <p:notesMasterIdLst>
    <p:notesMasterId r:id="rId25"/>
  </p:notesMasterIdLst>
  <p:handoutMasterIdLst>
    <p:handoutMasterId r:id="rId26"/>
  </p:handoutMasterIdLst>
  <p:sldIdLst>
    <p:sldId id="550" r:id="rId6"/>
    <p:sldId id="545" r:id="rId7"/>
    <p:sldId id="408" r:id="rId8"/>
    <p:sldId id="410" r:id="rId9"/>
    <p:sldId id="553" r:id="rId10"/>
    <p:sldId id="474" r:id="rId11"/>
    <p:sldId id="475" r:id="rId12"/>
    <p:sldId id="480" r:id="rId13"/>
    <p:sldId id="478" r:id="rId14"/>
    <p:sldId id="554" r:id="rId15"/>
    <p:sldId id="561" r:id="rId16"/>
    <p:sldId id="556" r:id="rId17"/>
    <p:sldId id="485" r:id="rId18"/>
    <p:sldId id="479" r:id="rId19"/>
    <p:sldId id="486" r:id="rId20"/>
    <p:sldId id="555" r:id="rId21"/>
    <p:sldId id="476" r:id="rId22"/>
    <p:sldId id="481" r:id="rId23"/>
    <p:sldId id="482" r:id="rId24"/>
  </p:sldIdLst>
  <p:sldSz cx="9144000" cy="5143500" type="screen16x9"/>
  <p:notesSz cx="6797675" cy="9926638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076" userDrawn="1">
          <p15:clr>
            <a:srgbClr val="A4A3A4"/>
          </p15:clr>
        </p15:guide>
        <p15:guide id="4" orient="horz" pos="2822" userDrawn="1">
          <p15:clr>
            <a:srgbClr val="A4A3A4"/>
          </p15:clr>
        </p15:guide>
        <p15:guide id="5" orient="horz" pos="373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2890" userDrawn="1">
          <p15:clr>
            <a:srgbClr val="A4A3A4"/>
          </p15:clr>
        </p15:guide>
        <p15:guide id="10" pos="5556" userDrawn="1">
          <p15:clr>
            <a:srgbClr val="A4A3A4"/>
          </p15:clr>
        </p15:guide>
        <p15:guide id="12" pos="3288" userDrawn="1">
          <p15:clr>
            <a:srgbClr val="A4A3A4"/>
          </p15:clr>
        </p15:guide>
        <p15:guide id="13" pos="521" userDrawn="1">
          <p15:clr>
            <a:srgbClr val="A4A3A4"/>
          </p15:clr>
        </p15:guide>
        <p15:guide id="14" pos="5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, Gareth" initials="LG" lastIdx="11" clrIdx="0">
    <p:extLst>
      <p:ext uri="{19B8F6BF-5375-455C-9EA6-DF929625EA0E}">
        <p15:presenceInfo xmlns:p15="http://schemas.microsoft.com/office/powerpoint/2012/main" userId="S-1-5-21-1801674531-515967899-839522115-17520511" providerId="AD"/>
      </p:ext>
    </p:extLst>
  </p:cmAuthor>
  <p:cmAuthor id="2" name="Ganju-Cass, Eshaan" initials="GE" lastIdx="9" clrIdx="1">
    <p:extLst>
      <p:ext uri="{19B8F6BF-5375-455C-9EA6-DF929625EA0E}">
        <p15:presenceInfo xmlns:p15="http://schemas.microsoft.com/office/powerpoint/2012/main" userId="S::Eshaan.Ganju-Cass@bp.com::eed01adf-a0aa-44dc-988d-9ad39dbbe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9900"/>
    <a:srgbClr val="D9D9D9"/>
    <a:srgbClr val="BFBFBF"/>
    <a:srgbClr val="C8FB8D"/>
    <a:srgbClr val="6666CC"/>
    <a:srgbClr val="93CDDD"/>
    <a:srgbClr val="009EE0"/>
    <a:srgbClr val="D4FF5B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127" autoAdjust="0"/>
  </p:normalViewPr>
  <p:slideViewPr>
    <p:cSldViewPr snapToGrid="0">
      <p:cViewPr varScale="1">
        <p:scale>
          <a:sx n="142" d="100"/>
          <a:sy n="142" d="100"/>
        </p:scale>
        <p:origin x="4872" y="120"/>
      </p:cViewPr>
      <p:guideLst>
        <p:guide orient="horz" pos="1076"/>
        <p:guide orient="horz" pos="2822"/>
        <p:guide orient="horz" pos="373"/>
        <p:guide orient="horz" pos="3185"/>
        <p:guide orient="horz" pos="2890"/>
        <p:guide pos="5556"/>
        <p:guide pos="3288"/>
        <p:guide pos="521"/>
        <p:guide pos="5239"/>
      </p:guideLst>
    </p:cSldViewPr>
  </p:slideViewPr>
  <p:outlineViewPr>
    <p:cViewPr>
      <p:scale>
        <a:sx n="33" d="100"/>
        <a:sy n="33" d="100"/>
      </p:scale>
      <p:origin x="0" y="-8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6742"/>
    </p:cViewPr>
  </p:sorterViewPr>
  <p:notesViewPr>
    <p:cSldViewPr snapToGrid="0" showGuides="1">
      <p:cViewPr varScale="1">
        <p:scale>
          <a:sx n="65" d="100"/>
          <a:sy n="65" d="100"/>
        </p:scale>
        <p:origin x="352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zquez, Jorge" userId="20f10af3-722c-44fc-8fae-cb0969b5c07c" providerId="ADAL" clId="{0CED85B8-C50B-4CEA-9297-73884AC5D5D9}"/>
    <pc:docChg chg="delSld">
      <pc:chgData name="Blazquez, Jorge" userId="20f10af3-722c-44fc-8fae-cb0969b5c07c" providerId="ADAL" clId="{0CED85B8-C50B-4CEA-9297-73884AC5D5D9}" dt="2021-09-28T10:15:02.840" v="0" actId="47"/>
      <pc:docMkLst>
        <pc:docMk/>
      </pc:docMkLst>
      <pc:sldChg chg="del">
        <pc:chgData name="Blazquez, Jorge" userId="20f10af3-722c-44fc-8fae-cb0969b5c07c" providerId="ADAL" clId="{0CED85B8-C50B-4CEA-9297-73884AC5D5D9}" dt="2021-09-28T10:15:02.840" v="0" actId="47"/>
        <pc:sldMkLst>
          <pc:docMk/>
          <pc:sldMk cId="2160411794" sldId="557"/>
        </pc:sldMkLst>
      </pc:sldChg>
      <pc:sldChg chg="del">
        <pc:chgData name="Blazquez, Jorge" userId="20f10af3-722c-44fc-8fae-cb0969b5c07c" providerId="ADAL" clId="{0CED85B8-C50B-4CEA-9297-73884AC5D5D9}" dt="2021-09-28T10:15:02.840" v="0" actId="47"/>
        <pc:sldMkLst>
          <pc:docMk/>
          <pc:sldMk cId="783341657" sldId="558"/>
        </pc:sldMkLst>
      </pc:sldChg>
      <pc:sldChg chg="del">
        <pc:chgData name="Blazquez, Jorge" userId="20f10af3-722c-44fc-8fae-cb0969b5c07c" providerId="ADAL" clId="{0CED85B8-C50B-4CEA-9297-73884AC5D5D9}" dt="2021-09-28T10:15:02.840" v="0" actId="47"/>
        <pc:sldMkLst>
          <pc:docMk/>
          <pc:sldMk cId="3378959793" sldId="559"/>
        </pc:sldMkLst>
      </pc:sldChg>
      <pc:sldChg chg="del">
        <pc:chgData name="Blazquez, Jorge" userId="20f10af3-722c-44fc-8fae-cb0969b5c07c" providerId="ADAL" clId="{0CED85B8-C50B-4CEA-9297-73884AC5D5D9}" dt="2021-09-28T10:15:02.840" v="0" actId="47"/>
        <pc:sldMkLst>
          <pc:docMk/>
          <pc:sldMk cId="179493302" sldId="5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07360872399695E-2"/>
          <c:y val="4.9822859230707513E-2"/>
          <c:w val="0.77394398305524947"/>
          <c:h val="0.83349407010765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History</c:v>
                </c:pt>
              </c:strCache>
            </c:strRef>
          </c:tx>
          <c:spPr>
            <a:ln w="28575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Sheet1!$C$2:$AA$2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2025</c:v>
                </c:pt>
                <c:pt idx="20">
                  <c:v>2030</c:v>
                </c:pt>
                <c:pt idx="21">
                  <c:v>2035</c:v>
                </c:pt>
                <c:pt idx="22">
                  <c:v>2040</c:v>
                </c:pt>
                <c:pt idx="23">
                  <c:v>2045</c:v>
                </c:pt>
                <c:pt idx="24">
                  <c:v>2050</c:v>
                </c:pt>
              </c:numCache>
            </c:numRef>
          </c:xVal>
          <c:yVal>
            <c:numRef>
              <c:f>Sheet1!$C$3:$AA$3</c:f>
              <c:numCache>
                <c:formatCode>General</c:formatCode>
                <c:ptCount val="25"/>
                <c:pt idx="0">
                  <c:v>23734.842508421501</c:v>
                </c:pt>
                <c:pt idx="1">
                  <c:v>24044.545905608</c:v>
                </c:pt>
                <c:pt idx="2">
                  <c:v>24576.0209053295</c:v>
                </c:pt>
                <c:pt idx="3">
                  <c:v>25794.877731013901</c:v>
                </c:pt>
                <c:pt idx="4">
                  <c:v>27103.587016103898</c:v>
                </c:pt>
                <c:pt idx="5">
                  <c:v>28198.938888623601</c:v>
                </c:pt>
                <c:pt idx="6">
                  <c:v>29074.794270706501</c:v>
                </c:pt>
                <c:pt idx="7">
                  <c:v>30105.643386570398</c:v>
                </c:pt>
                <c:pt idx="8">
                  <c:v>30407.995537496299</c:v>
                </c:pt>
                <c:pt idx="9">
                  <c:v>29774.4815778794</c:v>
                </c:pt>
                <c:pt idx="10">
                  <c:v>31108.614072981101</c:v>
                </c:pt>
                <c:pt idx="11">
                  <c:v>31991.9306771257</c:v>
                </c:pt>
                <c:pt idx="12">
                  <c:v>32263.922948874399</c:v>
                </c:pt>
                <c:pt idx="13">
                  <c:v>32774.997589667699</c:v>
                </c:pt>
                <c:pt idx="14">
                  <c:v>32784.149742396097</c:v>
                </c:pt>
                <c:pt idx="15">
                  <c:v>32772.677077906803</c:v>
                </c:pt>
                <c:pt idx="16">
                  <c:v>32893.989393611897</c:v>
                </c:pt>
                <c:pt idx="17">
                  <c:v>33225.237162937097</c:v>
                </c:pt>
                <c:pt idx="18">
                  <c:v>33819.803896201498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60-42D1-99FC-65162AD78476}"/>
            </c:ext>
          </c:extLst>
        </c:ser>
        <c:ser>
          <c:idx val="2"/>
          <c:order val="1"/>
          <c:tx>
            <c:strRef>
              <c:f>Sheet1!$B$5</c:f>
              <c:strCache>
                <c:ptCount val="1"/>
                <c:pt idx="0">
                  <c:v>Rapid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FF9900"/>
                </a:solidFill>
              </a:ln>
              <a:effectLst/>
            </c:spPr>
          </c:marker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F60-42D1-99FC-65162AD78476}"/>
              </c:ext>
            </c:extLst>
          </c:dPt>
          <c:xVal>
            <c:numRef>
              <c:f>Sheet1!$C$2:$AA$2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2025</c:v>
                </c:pt>
                <c:pt idx="20">
                  <c:v>2030</c:v>
                </c:pt>
                <c:pt idx="21">
                  <c:v>2035</c:v>
                </c:pt>
                <c:pt idx="22">
                  <c:v>2040</c:v>
                </c:pt>
                <c:pt idx="23">
                  <c:v>2045</c:v>
                </c:pt>
                <c:pt idx="24">
                  <c:v>2050</c:v>
                </c:pt>
              </c:numCache>
            </c:numRef>
          </c:xVal>
          <c:yVal>
            <c:numRef>
              <c:f>Sheet1!$C$5:$AA$5</c:f>
              <c:numCache>
                <c:formatCode>General</c:formatCode>
                <c:ptCount val="25"/>
                <c:pt idx="18">
                  <c:v>33820.243691116601</c:v>
                </c:pt>
                <c:pt idx="19">
                  <c:v>31473.2651740863</c:v>
                </c:pt>
                <c:pt idx="20">
                  <c:v>28471.079922782301</c:v>
                </c:pt>
                <c:pt idx="21">
                  <c:v>22374.540823699899</c:v>
                </c:pt>
                <c:pt idx="22">
                  <c:v>16571.305781341802</c:v>
                </c:pt>
                <c:pt idx="23">
                  <c:v>12368.4846041695</c:v>
                </c:pt>
                <c:pt idx="24">
                  <c:v>9346.0595504449993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F60-42D1-99FC-65162AD78476}"/>
            </c:ext>
          </c:extLst>
        </c:ser>
        <c:ser>
          <c:idx val="3"/>
          <c:order val="2"/>
          <c:tx>
            <c:strRef>
              <c:f>Sheet1!$B$6</c:f>
              <c:strCache>
                <c:ptCount val="1"/>
                <c:pt idx="0">
                  <c:v>Net Zero</c:v>
                </c:pt>
              </c:strCache>
            </c:strRef>
          </c:tx>
          <c:spPr>
            <a:ln w="28575" cap="rnd">
              <a:solidFill>
                <a:srgbClr val="009EE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009EE0"/>
                </a:solidFill>
              </a:ln>
              <a:effectLst/>
            </c:spPr>
          </c:marker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1F60-42D1-99FC-65162AD78476}"/>
              </c:ext>
            </c:extLst>
          </c:dPt>
          <c:xVal>
            <c:numRef>
              <c:f>Sheet1!$C$2:$AA$2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2025</c:v>
                </c:pt>
                <c:pt idx="20">
                  <c:v>2030</c:v>
                </c:pt>
                <c:pt idx="21">
                  <c:v>2035</c:v>
                </c:pt>
                <c:pt idx="22">
                  <c:v>2040</c:v>
                </c:pt>
                <c:pt idx="23">
                  <c:v>2045</c:v>
                </c:pt>
                <c:pt idx="24">
                  <c:v>2050</c:v>
                </c:pt>
              </c:numCache>
            </c:numRef>
          </c:xVal>
          <c:yVal>
            <c:numRef>
              <c:f>Sheet1!$C$6:$AA$6</c:f>
              <c:numCache>
                <c:formatCode>General</c:formatCode>
                <c:ptCount val="25"/>
                <c:pt idx="18">
                  <c:v>33819.822749151303</c:v>
                </c:pt>
                <c:pt idx="19">
                  <c:v>31169.265623936899</c:v>
                </c:pt>
                <c:pt idx="20">
                  <c:v>26185.572256834799</c:v>
                </c:pt>
                <c:pt idx="21">
                  <c:v>16736.971157260901</c:v>
                </c:pt>
                <c:pt idx="22">
                  <c:v>9654.8517905578301</c:v>
                </c:pt>
                <c:pt idx="23">
                  <c:v>4959.7818746057501</c:v>
                </c:pt>
                <c:pt idx="24">
                  <c:v>1444.43351659358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F60-42D1-99FC-65162AD78476}"/>
            </c:ext>
          </c:extLst>
        </c:ser>
        <c:ser>
          <c:idx val="1"/>
          <c:order val="3"/>
          <c:tx>
            <c:strRef>
              <c:f>Sheet1!$B$4</c:f>
              <c:strCache>
                <c:ptCount val="1"/>
                <c:pt idx="0">
                  <c:v>Business-as-usual</c:v>
                </c:pt>
              </c:strCache>
            </c:strRef>
          </c:tx>
          <c:spPr>
            <a:ln w="28575" cap="rnd">
              <a:solidFill>
                <a:srgbClr val="99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99CC00"/>
                </a:solidFill>
              </a:ln>
              <a:effectLst/>
            </c:spPr>
          </c:marker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1F60-42D1-99FC-65162AD78476}"/>
              </c:ext>
            </c:extLst>
          </c:dPt>
          <c:xVal>
            <c:numRef>
              <c:f>Sheet1!$C$2:$AA$2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2025</c:v>
                </c:pt>
                <c:pt idx="20">
                  <c:v>2030</c:v>
                </c:pt>
                <c:pt idx="21">
                  <c:v>2035</c:v>
                </c:pt>
                <c:pt idx="22">
                  <c:v>2040</c:v>
                </c:pt>
                <c:pt idx="23">
                  <c:v>2045</c:v>
                </c:pt>
                <c:pt idx="24">
                  <c:v>2050</c:v>
                </c:pt>
              </c:numCache>
            </c:numRef>
          </c:xVal>
          <c:yVal>
            <c:numRef>
              <c:f>Sheet1!$C$4:$AA$4</c:f>
              <c:numCache>
                <c:formatCode>General</c:formatCode>
                <c:ptCount val="25"/>
                <c:pt idx="18">
                  <c:v>33819.803896201498</c:v>
                </c:pt>
                <c:pt idx="19">
                  <c:v>34120.964949695197</c:v>
                </c:pt>
                <c:pt idx="20">
                  <c:v>33844.582599510701</c:v>
                </c:pt>
                <c:pt idx="21">
                  <c:v>33543.146933359501</c:v>
                </c:pt>
                <c:pt idx="22">
                  <c:v>32558.925493269999</c:v>
                </c:pt>
                <c:pt idx="23">
                  <c:v>31600.311181501998</c:v>
                </c:pt>
                <c:pt idx="24">
                  <c:v>30488.240358366998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F60-42D1-99FC-65162AD78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5162687"/>
        <c:axId val="1428454175"/>
      </c:scatterChart>
      <c:valAx>
        <c:axId val="1485162687"/>
        <c:scaling>
          <c:orientation val="minMax"/>
          <c:max val="2050"/>
          <c:min val="200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28454175"/>
        <c:crosses val="autoZero"/>
        <c:crossBetween val="midCat"/>
        <c:majorUnit val="10"/>
      </c:valAx>
      <c:valAx>
        <c:axId val="142845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85162687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736657547897585"/>
          <c:y val="1.4462154081621889E-2"/>
          <c:w val="0.17121462869872855"/>
          <c:h val="0.321522243849141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1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3085660173245E-2"/>
          <c:y val="7.4238354315351446E-2"/>
          <c:w val="0.61382443615122506"/>
          <c:h val="0.7738422328551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'Other Zero Carbon 1'!$A$2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1'!$B$2:$D$2</c:f>
              <c:numCache>
                <c:formatCode>General</c:formatCode>
                <c:ptCount val="3"/>
                <c:pt idx="0" formatCode="0%">
                  <c:v>3.657139433708316E-2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C-4AAC-BE43-D096301C90FB}"/>
            </c:ext>
          </c:extLst>
        </c:ser>
        <c:ser>
          <c:idx val="1"/>
          <c:order val="1"/>
          <c:tx>
            <c:strRef>
              <c:f>'Other Zero Carbon 1'!$A$3</c:f>
              <c:strCache>
                <c:ptCount val="1"/>
                <c:pt idx="0">
                  <c:v>IPCC range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1'!$B$3:$D$3</c:f>
              <c:numCache>
                <c:formatCode>General</c:formatCode>
                <c:ptCount val="3"/>
                <c:pt idx="0" formatCode="0%">
                  <c:v>0.13624226391805894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C-4AAC-BE43-D096301C90FB}"/>
            </c:ext>
          </c:extLst>
        </c:ser>
        <c:ser>
          <c:idx val="3"/>
          <c:order val="3"/>
          <c:tx>
            <c:strRef>
              <c:f>'Other Zero Carbon 1'!$A$5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009EE0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1'!$B$5:$D$5</c:f>
              <c:numCache>
                <c:formatCode>0%</c:formatCode>
                <c:ptCount val="3"/>
                <c:pt idx="1">
                  <c:v>2.1615823051483476E-2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C-4AAC-BE43-D096301C90FB}"/>
            </c:ext>
          </c:extLst>
        </c:ser>
        <c:ser>
          <c:idx val="4"/>
          <c:order val="4"/>
          <c:tx>
            <c:strRef>
              <c:f>'Other Zero Carbon 1'!$A$6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CC0033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1'!$B$6:$D$6</c:f>
              <c:numCache>
                <c:formatCode>0%</c:formatCode>
                <c:ptCount val="3"/>
                <c:pt idx="1">
                  <c:v>1.5564167512711124E-2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C-4AAC-BE43-D096301C90FB}"/>
            </c:ext>
          </c:extLst>
        </c:ser>
        <c:ser>
          <c:idx val="5"/>
          <c:order val="5"/>
          <c:tx>
            <c:strRef>
              <c:f>'Other Zero Carbon 1'!$A$7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1'!$B$7:$D$7</c:f>
              <c:numCache>
                <c:formatCode>0%</c:formatCode>
                <c:ptCount val="3"/>
                <c:pt idx="1">
                  <c:v>2.9751220836085968E-3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6C-4AAC-BE43-D096301C90FB}"/>
            </c:ext>
          </c:extLst>
        </c:ser>
        <c:ser>
          <c:idx val="6"/>
          <c:order val="6"/>
          <c:tx>
            <c:strRef>
              <c:f>'Other Zero Carbon 1'!$A$8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rgbClr val="660099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1'!$B$8:$D$8</c:f>
              <c:numCache>
                <c:formatCode>0%</c:formatCode>
                <c:ptCount val="3"/>
                <c:pt idx="1">
                  <c:v>4.1306156443491324E-2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6C-4AAC-BE43-D096301C90FB}"/>
            </c:ext>
          </c:extLst>
        </c:ser>
        <c:ser>
          <c:idx val="7"/>
          <c:order val="7"/>
          <c:tx>
            <c:strRef>
              <c:f>'Other Zero Carbon 1'!$A$9</c:f>
              <c:strCache>
                <c:ptCount val="1"/>
                <c:pt idx="0">
                  <c:v>Hydrogen</c:v>
                </c:pt>
              </c:strCache>
            </c:strRef>
          </c:tx>
          <c:spPr>
            <a:solidFill>
              <a:srgbClr val="CD9BFF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1'!$B$9:$D$9</c:f>
              <c:numCache>
                <c:formatCode>0%</c:formatCode>
                <c:ptCount val="3"/>
                <c:pt idx="1">
                  <c:v>6.6617017024708999E-3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6C-4AAC-BE43-D096301C90FB}"/>
            </c:ext>
          </c:extLst>
        </c:ser>
        <c:ser>
          <c:idx val="8"/>
          <c:order val="8"/>
          <c:tx>
            <c:strRef>
              <c:f>'Other Zero Carbon 1'!$A$10</c:f>
              <c:strCache>
                <c:ptCount val="1"/>
                <c:pt idx="0">
                  <c:v>Biofuels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1'!$B$10:$D$10</c:f>
              <c:numCache>
                <c:formatCode>General</c:formatCode>
                <c:ptCount val="3"/>
                <c:pt idx="2" formatCode="0%">
                  <c:v>2.3656797827023304E-2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6C-4AAC-BE43-D096301C90FB}"/>
            </c:ext>
          </c:extLst>
        </c:ser>
        <c:ser>
          <c:idx val="9"/>
          <c:order val="9"/>
          <c:tx>
            <c:strRef>
              <c:f>'Other Zero Carbon 1'!$A$11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C8FB8D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1'!$B$11:$D$11</c:f>
              <c:numCache>
                <c:formatCode>General</c:formatCode>
                <c:ptCount val="3"/>
                <c:pt idx="2" formatCode="0%">
                  <c:v>4.9218341952304553E-2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6C-4AAC-BE43-D096301C90FB}"/>
            </c:ext>
          </c:extLst>
        </c:ser>
        <c:ser>
          <c:idx val="10"/>
          <c:order val="10"/>
          <c:tx>
            <c:strRef>
              <c:f>'Other Zero Carbon 1'!$A$12</c:f>
              <c:strCache>
                <c:ptCount val="1"/>
                <c:pt idx="0">
                  <c:v>Biomethane</c:v>
                </c:pt>
              </c:strCache>
            </c:strRef>
          </c:tx>
          <c:spPr>
            <a:solidFill>
              <a:srgbClr val="3DA599"/>
            </a:solidFill>
            <a:ln>
              <a:noFill/>
            </a:ln>
            <a:effectLst/>
          </c:spPr>
          <c:invertIfNegative val="0"/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1'!$B$12:$D$12</c:f>
              <c:numCache>
                <c:formatCode>General</c:formatCode>
                <c:ptCount val="3"/>
                <c:pt idx="2" formatCode="0%">
                  <c:v>1.5247831014437519E-2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6C-4AAC-BE43-D096301C9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85128336"/>
        <c:axId val="1085128664"/>
      </c:barChart>
      <c:lineChart>
        <c:grouping val="standard"/>
        <c:varyColors val="0"/>
        <c:ser>
          <c:idx val="2"/>
          <c:order val="2"/>
          <c:tx>
            <c:strRef>
              <c:f>'Other Zero Carbon 1'!$A$4</c:f>
              <c:strCache>
                <c:ptCount val="1"/>
                <c:pt idx="0">
                  <c:v>IPCC median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'Other Zero Carbon 1'!$B$1:$D$1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1'!$B$4:$D$4</c:f>
              <c:numCache>
                <c:formatCode>General</c:formatCode>
                <c:ptCount val="3"/>
                <c:pt idx="0" formatCode="0%">
                  <c:v>9.7023215107211389E-2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E6C-4AAC-BE43-D096301C9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128336"/>
        <c:axId val="1085128664"/>
      </c:lineChart>
      <c:catAx>
        <c:axId val="108512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5128664"/>
        <c:crosses val="autoZero"/>
        <c:auto val="1"/>
        <c:lblAlgn val="ctr"/>
        <c:lblOffset val="100"/>
        <c:noMultiLvlLbl val="0"/>
      </c:catAx>
      <c:valAx>
        <c:axId val="108512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51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75382205029209082"/>
          <c:y val="3.1426920922792832E-2"/>
          <c:w val="0.24617794970790918"/>
          <c:h val="0.96857307907720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GB"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581123865771"/>
          <c:y val="7.6937306615632237E-2"/>
          <c:w val="0.63027790986446708"/>
          <c:h val="0.7765650259838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'Other Zero Carbon 2'!$A$2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2'!$B$2:$D$2</c:f>
              <c:numCache>
                <c:formatCode>General</c:formatCode>
                <c:ptCount val="3"/>
                <c:pt idx="0" formatCode="0%">
                  <c:v>4.0252974675083694E-2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3-4DE8-834C-54666E567ABB}"/>
            </c:ext>
          </c:extLst>
        </c:ser>
        <c:ser>
          <c:idx val="1"/>
          <c:order val="1"/>
          <c:tx>
            <c:strRef>
              <c:f>'Other Zero Carbon 2'!$A$3</c:f>
              <c:strCache>
                <c:ptCount val="1"/>
                <c:pt idx="0">
                  <c:v>IPCC range</c:v>
                </c:pt>
              </c:strCache>
            </c:strRef>
          </c:tx>
          <c:spPr>
            <a:solidFill>
              <a:srgbClr val="CD9BFF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2'!$B$3:$D$3</c:f>
              <c:numCache>
                <c:formatCode>General</c:formatCode>
                <c:ptCount val="3"/>
                <c:pt idx="0" formatCode="0%">
                  <c:v>8.4510932184836449E-2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73-4DE8-834C-54666E567ABB}"/>
            </c:ext>
          </c:extLst>
        </c:ser>
        <c:ser>
          <c:idx val="3"/>
          <c:order val="3"/>
          <c:tx>
            <c:strRef>
              <c:f>'Other Zero Carbon 2'!$A$5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009EE0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2'!$B$5:$D$5</c:f>
              <c:numCache>
                <c:formatCode>0%</c:formatCode>
                <c:ptCount val="3"/>
                <c:pt idx="1">
                  <c:v>4.222751250830778E-2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73-4DE8-834C-54666E567ABB}"/>
            </c:ext>
          </c:extLst>
        </c:ser>
        <c:ser>
          <c:idx val="4"/>
          <c:order val="4"/>
          <c:tx>
            <c:strRef>
              <c:f>'Other Zero Carbon 2'!$A$6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CC0033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2'!$B$6:$D$6</c:f>
              <c:numCache>
                <c:formatCode>0%</c:formatCode>
                <c:ptCount val="3"/>
                <c:pt idx="1">
                  <c:v>6.9095518311663745E-2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3-4DE8-834C-54666E567ABB}"/>
            </c:ext>
          </c:extLst>
        </c:ser>
        <c:ser>
          <c:idx val="5"/>
          <c:order val="5"/>
          <c:tx>
            <c:strRef>
              <c:f>'Other Zero Carbon 2'!$A$7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2'!$B$7:$D$7</c:f>
              <c:numCache>
                <c:formatCode>0%</c:formatCode>
                <c:ptCount val="3"/>
                <c:pt idx="1">
                  <c:v>2.8111760120572416E-2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3-4DE8-834C-54666E567ABB}"/>
            </c:ext>
          </c:extLst>
        </c:ser>
        <c:ser>
          <c:idx val="6"/>
          <c:order val="6"/>
          <c:tx>
            <c:strRef>
              <c:f>'Other Zero Carbon 2'!$A$8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rgbClr val="66009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C73-4DE8-834C-54666E567A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C73-4DE8-834C-54666E567A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C73-4DE8-834C-54666E567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2'!$B$8:$D$8</c:f>
              <c:numCache>
                <c:formatCode>0%</c:formatCode>
                <c:ptCount val="3"/>
                <c:pt idx="1">
                  <c:v>3.1299976549331858E-2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73-4DE8-834C-54666E567ABB}"/>
            </c:ext>
          </c:extLst>
        </c:ser>
        <c:ser>
          <c:idx val="7"/>
          <c:order val="7"/>
          <c:tx>
            <c:strRef>
              <c:f>'Other Zero Carbon 2'!$A$9</c:f>
              <c:strCache>
                <c:ptCount val="1"/>
                <c:pt idx="0">
                  <c:v>Blue hydrogen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2'!$B$9:$D$9</c:f>
              <c:numCache>
                <c:formatCode>General</c:formatCode>
                <c:ptCount val="3"/>
                <c:pt idx="2" formatCode="0%">
                  <c:v>8.0245340720241601E-2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73-4DE8-834C-54666E567ABB}"/>
            </c:ext>
          </c:extLst>
        </c:ser>
        <c:ser>
          <c:idx val="8"/>
          <c:order val="8"/>
          <c:tx>
            <c:strRef>
              <c:f>'Other Zero Carbon 2'!$A$10</c:f>
              <c:strCache>
                <c:ptCount val="1"/>
                <c:pt idx="0">
                  <c:v>Green hydrogen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2'!$B$10:$D$10</c:f>
              <c:numCache>
                <c:formatCode>General</c:formatCode>
                <c:ptCount val="3"/>
                <c:pt idx="2" formatCode="0%">
                  <c:v>9.0489426769634146E-2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73-4DE8-834C-54666E567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85143424"/>
        <c:axId val="1085136864"/>
      </c:barChart>
      <c:lineChart>
        <c:grouping val="standard"/>
        <c:varyColors val="0"/>
        <c:ser>
          <c:idx val="2"/>
          <c:order val="2"/>
          <c:tx>
            <c:strRef>
              <c:f>'Other Zero Carbon 2'!$A$4</c:f>
              <c:strCache>
                <c:ptCount val="1"/>
                <c:pt idx="0">
                  <c:v>IPCC median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2'!$B$4:$D$4</c:f>
              <c:numCache>
                <c:formatCode>General</c:formatCode>
                <c:ptCount val="3"/>
                <c:pt idx="0" formatCode="0%">
                  <c:v>7.4448711434883602E-2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C73-4DE8-834C-54666E567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143424"/>
        <c:axId val="1085136864"/>
      </c:lineChart>
      <c:catAx>
        <c:axId val="10851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5136864"/>
        <c:crosses val="autoZero"/>
        <c:auto val="1"/>
        <c:lblAlgn val="ctr"/>
        <c:lblOffset val="100"/>
        <c:noMultiLvlLbl val="0"/>
      </c:catAx>
      <c:valAx>
        <c:axId val="108513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5143424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75231233846539802"/>
          <c:y val="2.4655715956284411E-2"/>
          <c:w val="0.24482815031523542"/>
          <c:h val="0.95284645717988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5912972768686"/>
          <c:y val="7.6107824688182071E-2"/>
          <c:w val="0.58169692620225821"/>
          <c:h val="0.8075646736310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'Gas 2'!$A$3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2'!$B$3:$C$3</c:f>
              <c:numCache>
                <c:formatCode>General</c:formatCode>
                <c:ptCount val="2"/>
                <c:pt idx="0" formatCode="0%">
                  <c:v>3.3770748569013284E-2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C-4CE9-A2F5-C33AEF14C797}"/>
            </c:ext>
          </c:extLst>
        </c:ser>
        <c:ser>
          <c:idx val="1"/>
          <c:order val="1"/>
          <c:tx>
            <c:strRef>
              <c:f>'Gas 2'!$A$4</c:f>
              <c:strCache>
                <c:ptCount val="1"/>
                <c:pt idx="0">
                  <c:v>IPCC range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2'!$B$4:$C$4</c:f>
              <c:numCache>
                <c:formatCode>General</c:formatCode>
                <c:ptCount val="2"/>
                <c:pt idx="0" formatCode="0%">
                  <c:v>0.1486977245825794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C-4CE9-A2F5-C33AEF14C797}"/>
            </c:ext>
          </c:extLst>
        </c:ser>
        <c:ser>
          <c:idx val="3"/>
          <c:order val="3"/>
          <c:tx>
            <c:strRef>
              <c:f>'Gas 2'!$A$8</c:f>
              <c:strCache>
                <c:ptCount val="1"/>
                <c:pt idx="0">
                  <c:v>Blue hydrogen from gas</c:v>
                </c:pt>
              </c:strCache>
            </c:strRef>
          </c:tx>
          <c:spPr>
            <a:solidFill>
              <a:srgbClr val="009EE0"/>
            </a:solid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2'!$B$8:$C$8</c:f>
              <c:numCache>
                <c:formatCode>0%</c:formatCode>
                <c:ptCount val="2"/>
                <c:pt idx="1">
                  <c:v>4.4614022167955042E-2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C-4CE9-A2F5-C33AEF14C797}"/>
            </c:ext>
          </c:extLst>
        </c:ser>
        <c:ser>
          <c:idx val="6"/>
          <c:order val="4"/>
          <c:tx>
            <c:strRef>
              <c:f>'Gas 2'!$A$7</c:f>
              <c:strCache>
                <c:ptCount val="1"/>
                <c:pt idx="0">
                  <c:v>Natural gas with CCUS 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DC0000"/>
              </a:bgClr>
            </a:patt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2'!$B$7:$C$7</c:f>
              <c:numCache>
                <c:formatCode>0%</c:formatCode>
                <c:ptCount val="2"/>
                <c:pt idx="1">
                  <c:v>4.9602011031292637E-2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C-4CE9-A2F5-C33AEF14C797}"/>
            </c:ext>
          </c:extLst>
        </c:ser>
        <c:ser>
          <c:idx val="2"/>
          <c:order val="5"/>
          <c:tx>
            <c:strRef>
              <c:f>'Gas 2'!$A$9</c:f>
              <c:strCache>
                <c:ptCount val="1"/>
                <c:pt idx="0">
                  <c:v>Combusted gas without CCUS</c:v>
                </c:pt>
              </c:strCache>
            </c:strRef>
          </c:tx>
          <c:spPr>
            <a:solidFill>
              <a:srgbClr val="DC0000"/>
            </a:solid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2'!$B$9:$C$9</c:f>
              <c:numCache>
                <c:formatCode>0%</c:formatCode>
                <c:ptCount val="2"/>
                <c:pt idx="1">
                  <c:v>2.5449146604402645E-2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C-4CE9-A2F5-C33AEF14C797}"/>
            </c:ext>
          </c:extLst>
        </c:ser>
        <c:ser>
          <c:idx val="4"/>
          <c:order val="6"/>
          <c:tx>
            <c:strRef>
              <c:f>'Gas 2'!$A$6</c:f>
              <c:strCache>
                <c:ptCount val="1"/>
                <c:pt idx="0">
                  <c:v>Non-combusted</c:v>
                </c:pt>
              </c:strCache>
            </c:strRef>
          </c:tx>
          <c:spPr>
            <a:solidFill>
              <a:srgbClr val="8BDEFF"/>
            </a:solid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2'!$B$6:$C$6</c:f>
              <c:numCache>
                <c:formatCode>0%</c:formatCode>
                <c:ptCount val="2"/>
                <c:pt idx="1">
                  <c:v>1.0754470904610649E-2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BC-4CE9-A2F5-C33AEF14C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21089528"/>
        <c:axId val="1321093792"/>
      </c:barChart>
      <c:lineChart>
        <c:grouping val="standard"/>
        <c:varyColors val="0"/>
        <c:ser>
          <c:idx val="5"/>
          <c:order val="2"/>
          <c:tx>
            <c:strRef>
              <c:f>'Gas 2'!$A$5</c:f>
              <c:strCache>
                <c:ptCount val="1"/>
                <c:pt idx="0">
                  <c:v>IPCC median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2'!$B$5:$C$5</c:f>
              <c:numCache>
                <c:formatCode>General</c:formatCode>
                <c:ptCount val="2"/>
                <c:pt idx="0" formatCode="0%">
                  <c:v>8.4601792438133788E-2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BC-4CE9-A2F5-C33AEF14C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089528"/>
        <c:axId val="1321093792"/>
      </c:lineChart>
      <c:catAx>
        <c:axId val="132108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1093792"/>
        <c:crosses val="autoZero"/>
        <c:auto val="1"/>
        <c:lblAlgn val="ctr"/>
        <c:lblOffset val="100"/>
        <c:noMultiLvlLbl val="0"/>
      </c:catAx>
      <c:valAx>
        <c:axId val="132109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10895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70431936994654787"/>
          <c:y val="5.6682558150243589E-2"/>
          <c:w val="0.2909790557554236"/>
          <c:h val="0.8255078265300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09819908380475E-2"/>
          <c:y val="7.7001759012251703E-2"/>
          <c:w val="0.64015365165313487"/>
          <c:h val="0.80452063078854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'Oil 1'!$A$3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'Oil 1'!$B$2:$C$2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'Oil 1'!$B$3:$C$3</c:f>
              <c:numCache>
                <c:formatCode>General</c:formatCode>
                <c:ptCount val="2"/>
                <c:pt idx="0" formatCode="0%">
                  <c:v>1.877059709434898E-2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1-4A32-8646-A8F62B94EFE6}"/>
            </c:ext>
          </c:extLst>
        </c:ser>
        <c:ser>
          <c:idx val="1"/>
          <c:order val="1"/>
          <c:tx>
            <c:strRef>
              <c:f>'Oil 1'!$A$4</c:f>
              <c:strCache>
                <c:ptCount val="1"/>
                <c:pt idx="0">
                  <c:v>IPCC range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invertIfNegative val="0"/>
          <c:cat>
            <c:strRef>
              <c:f>'Oil 1'!$B$2:$C$2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'Oil 1'!$B$4:$C$4</c:f>
              <c:numCache>
                <c:formatCode>General</c:formatCode>
                <c:ptCount val="2"/>
                <c:pt idx="0" formatCode="0%">
                  <c:v>0.1181111561410623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1-4A32-8646-A8F62B94EFE6}"/>
            </c:ext>
          </c:extLst>
        </c:ser>
        <c:ser>
          <c:idx val="3"/>
          <c:order val="3"/>
          <c:tx>
            <c:strRef>
              <c:f>'Oil 1'!$A$6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009EE0"/>
            </a:solidFill>
            <a:ln>
              <a:noFill/>
            </a:ln>
            <a:effectLst/>
          </c:spPr>
          <c:invertIfNegative val="0"/>
          <c:cat>
            <c:strRef>
              <c:f>'Oil 1'!$B$2:$C$2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'Oil 1'!$B$6:$C$6</c:f>
              <c:numCache>
                <c:formatCode>0%</c:formatCode>
                <c:ptCount val="2"/>
                <c:pt idx="1">
                  <c:v>3.1195929401406964E-2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1-4A32-8646-A8F62B94EFE6}"/>
            </c:ext>
          </c:extLst>
        </c:ser>
        <c:ser>
          <c:idx val="4"/>
          <c:order val="4"/>
          <c:tx>
            <c:strRef>
              <c:f>'Oil 1'!$A$7</c:f>
              <c:strCache>
                <c:ptCount val="1"/>
                <c:pt idx="0">
                  <c:v>Non-combusted</c:v>
                </c:pt>
              </c:strCache>
            </c:strRef>
          </c:tx>
          <c:spPr>
            <a:solidFill>
              <a:srgbClr val="8BDEFF"/>
            </a:solidFill>
            <a:ln>
              <a:noFill/>
            </a:ln>
            <a:effectLst/>
          </c:spPr>
          <c:invertIfNegative val="0"/>
          <c:cat>
            <c:strRef>
              <c:f>'Oil 1'!$B$2:$C$2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'Oil 1'!$B$7:$C$7</c:f>
              <c:numCache>
                <c:formatCode>0%</c:formatCode>
                <c:ptCount val="2"/>
                <c:pt idx="1">
                  <c:v>3.2051177819560489E-2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1-4A32-8646-A8F62B94EFE6}"/>
            </c:ext>
          </c:extLst>
        </c:ser>
        <c:ser>
          <c:idx val="5"/>
          <c:order val="5"/>
          <c:tx>
            <c:strRef>
              <c:f>'Oil 1'!$A$8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'Oil 1'!$B$2:$C$2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'Oil 1'!$B$8:$C$8</c:f>
              <c:numCache>
                <c:formatCode>0%</c:formatCode>
                <c:ptCount val="2"/>
                <c:pt idx="1">
                  <c:v>4.6539141875038686E-3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01-4A32-8646-A8F62B94E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21110520"/>
        <c:axId val="1321115768"/>
      </c:barChart>
      <c:lineChart>
        <c:grouping val="standard"/>
        <c:varyColors val="0"/>
        <c:ser>
          <c:idx val="2"/>
          <c:order val="2"/>
          <c:tx>
            <c:strRef>
              <c:f>'Oil 1'!$A$5</c:f>
              <c:strCache>
                <c:ptCount val="1"/>
                <c:pt idx="0">
                  <c:v>IPCC median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3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'Oil 1'!$B$2:$C$2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'Oil 1'!$B$5:$C$5</c:f>
              <c:numCache>
                <c:formatCode>General</c:formatCode>
                <c:ptCount val="2"/>
                <c:pt idx="0" formatCode="0%">
                  <c:v>6.5758805171922369E-2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01-4A32-8646-A8F62B94E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110520"/>
        <c:axId val="1321115768"/>
      </c:lineChart>
      <c:catAx>
        <c:axId val="132111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1115768"/>
        <c:crosses val="autoZero"/>
        <c:auto val="1"/>
        <c:lblAlgn val="ctr"/>
        <c:lblOffset val="100"/>
        <c:noMultiLvlLbl val="0"/>
      </c:catAx>
      <c:valAx>
        <c:axId val="132111576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111052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6163845976387723"/>
          <c:y val="7.4185919191591107E-2"/>
          <c:w val="0.23836154023612294"/>
          <c:h val="0.737551688252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5912972768686"/>
          <c:y val="7.6107824688182071E-2"/>
          <c:w val="0.58169692620225821"/>
          <c:h val="0.8075646736310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'Gas 2'!$A$3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2'!$B$3:$C$3</c:f>
              <c:numCache>
                <c:formatCode>General</c:formatCode>
                <c:ptCount val="2"/>
                <c:pt idx="0" formatCode="0%">
                  <c:v>3.3770748569013284E-2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C-4CE9-A2F5-C33AEF14C797}"/>
            </c:ext>
          </c:extLst>
        </c:ser>
        <c:ser>
          <c:idx val="1"/>
          <c:order val="1"/>
          <c:tx>
            <c:strRef>
              <c:f>'Gas 2'!$A$4</c:f>
              <c:strCache>
                <c:ptCount val="1"/>
                <c:pt idx="0">
                  <c:v>IPCC range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2'!$B$4:$C$4</c:f>
              <c:numCache>
                <c:formatCode>General</c:formatCode>
                <c:ptCount val="2"/>
                <c:pt idx="0" formatCode="0%">
                  <c:v>0.1486977245825794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C-4CE9-A2F5-C33AEF14C797}"/>
            </c:ext>
          </c:extLst>
        </c:ser>
        <c:ser>
          <c:idx val="3"/>
          <c:order val="3"/>
          <c:tx>
            <c:strRef>
              <c:f>'Gas 2'!$A$8</c:f>
              <c:strCache>
                <c:ptCount val="1"/>
                <c:pt idx="0">
                  <c:v>Blue hydrogen from gas</c:v>
                </c:pt>
              </c:strCache>
            </c:strRef>
          </c:tx>
          <c:spPr>
            <a:solidFill>
              <a:srgbClr val="009EE0"/>
            </a:solid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2'!$B$8:$C$8</c:f>
              <c:numCache>
                <c:formatCode>0%</c:formatCode>
                <c:ptCount val="2"/>
                <c:pt idx="1">
                  <c:v>4.4614022167955042E-2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C-4CE9-A2F5-C33AEF14C797}"/>
            </c:ext>
          </c:extLst>
        </c:ser>
        <c:ser>
          <c:idx val="6"/>
          <c:order val="4"/>
          <c:tx>
            <c:strRef>
              <c:f>'Gas 2'!$A$7</c:f>
              <c:strCache>
                <c:ptCount val="1"/>
                <c:pt idx="0">
                  <c:v>Natural gas with CCUS 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DC0000"/>
              </a:bgClr>
            </a:patt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2'!$B$7:$C$7</c:f>
              <c:numCache>
                <c:formatCode>0%</c:formatCode>
                <c:ptCount val="2"/>
                <c:pt idx="1">
                  <c:v>4.9602011031292637E-2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C-4CE9-A2F5-C33AEF14C797}"/>
            </c:ext>
          </c:extLst>
        </c:ser>
        <c:ser>
          <c:idx val="2"/>
          <c:order val="5"/>
          <c:tx>
            <c:strRef>
              <c:f>'Gas 2'!$A$9</c:f>
              <c:strCache>
                <c:ptCount val="1"/>
                <c:pt idx="0">
                  <c:v>Combusted gas without CCUS</c:v>
                </c:pt>
              </c:strCache>
            </c:strRef>
          </c:tx>
          <c:spPr>
            <a:solidFill>
              <a:srgbClr val="DC0000"/>
            </a:solid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2'!$B$9:$C$9</c:f>
              <c:numCache>
                <c:formatCode>0%</c:formatCode>
                <c:ptCount val="2"/>
                <c:pt idx="1">
                  <c:v>2.5449146604402645E-2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C-4CE9-A2F5-C33AEF14C797}"/>
            </c:ext>
          </c:extLst>
        </c:ser>
        <c:ser>
          <c:idx val="4"/>
          <c:order val="6"/>
          <c:tx>
            <c:strRef>
              <c:f>'Gas 2'!$A$6</c:f>
              <c:strCache>
                <c:ptCount val="1"/>
                <c:pt idx="0">
                  <c:v>Non-combusted</c:v>
                </c:pt>
              </c:strCache>
            </c:strRef>
          </c:tx>
          <c:spPr>
            <a:solidFill>
              <a:srgbClr val="8BDEFF"/>
            </a:solidFill>
            <a:ln>
              <a:noFill/>
            </a:ln>
            <a:effectLst/>
          </c:spPr>
          <c:invertIfNegative val="0"/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2'!$B$6:$C$6</c:f>
              <c:numCache>
                <c:formatCode>0%</c:formatCode>
                <c:ptCount val="2"/>
                <c:pt idx="1">
                  <c:v>1.0754470904610649E-2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BC-4CE9-A2F5-C33AEF14C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21089528"/>
        <c:axId val="1321093792"/>
      </c:barChart>
      <c:lineChart>
        <c:grouping val="standard"/>
        <c:varyColors val="0"/>
        <c:ser>
          <c:idx val="5"/>
          <c:order val="2"/>
          <c:tx>
            <c:strRef>
              <c:f>'Gas 2'!$A$5</c:f>
              <c:strCache>
                <c:ptCount val="1"/>
                <c:pt idx="0">
                  <c:v>IPCC median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'Gas 2'!$B$2:$C$2</c:f>
              <c:strCache>
                <c:ptCount val="2"/>
                <c:pt idx="0">
                  <c:v>IPPC at Net Zero</c:v>
                </c:pt>
                <c:pt idx="1">
                  <c:v>Net Zero in 2050</c:v>
                </c:pt>
              </c:strCache>
            </c:strRef>
          </c:cat>
          <c:val>
            <c:numRef>
              <c:f>'Gas 2'!$B$5:$C$5</c:f>
              <c:numCache>
                <c:formatCode>General</c:formatCode>
                <c:ptCount val="2"/>
                <c:pt idx="0" formatCode="0%">
                  <c:v>8.4601792438133788E-2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BC-4CE9-A2F5-C33AEF14C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089528"/>
        <c:axId val="1321093792"/>
      </c:lineChart>
      <c:catAx>
        <c:axId val="132108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1093792"/>
        <c:crosses val="autoZero"/>
        <c:auto val="1"/>
        <c:lblAlgn val="ctr"/>
        <c:lblOffset val="100"/>
        <c:noMultiLvlLbl val="0"/>
      </c:catAx>
      <c:valAx>
        <c:axId val="132109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10895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70431936994654787"/>
          <c:y val="5.6682558150243589E-2"/>
          <c:w val="0.2909790557554236"/>
          <c:h val="0.8255078265300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974559251604787E-2"/>
          <c:y val="7.6718084055215213E-2"/>
          <c:w val="0.85011097880774966"/>
          <c:h val="0.820422656846894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'Investment oil gap'!$D$6</c:f>
              <c:strCache>
                <c:ptCount val="1"/>
                <c:pt idx="0">
                  <c:v>History</c:v>
                </c:pt>
              </c:strCache>
            </c:strRef>
          </c:tx>
          <c:spPr>
            <a:ln w="19050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'Investment oil gap'!$K$5:$AM$5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'Investment oil gap'!$K$6:$AM$6</c:f>
              <c:numCache>
                <c:formatCode>0</c:formatCode>
                <c:ptCount val="29"/>
                <c:pt idx="0">
                  <c:v>66.0098499408641</c:v>
                </c:pt>
                <c:pt idx="1">
                  <c:v>65.890184916396066</c:v>
                </c:pt>
                <c:pt idx="2">
                  <c:v>66.80650436925572</c:v>
                </c:pt>
                <c:pt idx="3">
                  <c:v>67.059326439908261</c:v>
                </c:pt>
                <c:pt idx="4">
                  <c:v>68.108388976450698</c:v>
                </c:pt>
                <c:pt idx="5">
                  <c:v>69.215239037000657</c:v>
                </c:pt>
                <c:pt idx="6">
                  <c:v>70.890285791520512</c:v>
                </c:pt>
                <c:pt idx="7">
                  <c:v>72.710250606037206</c:v>
                </c:pt>
                <c:pt idx="8">
                  <c:v>74.534415009491241</c:v>
                </c:pt>
                <c:pt idx="9">
                  <c:v>73.0596049540313</c:v>
                </c:pt>
                <c:pt idx="10">
                  <c:v>76.201561189080891</c:v>
                </c:pt>
                <c:pt idx="11">
                  <c:v>76.449163824635235</c:v>
                </c:pt>
                <c:pt idx="12">
                  <c:v>75.749575459884824</c:v>
                </c:pt>
                <c:pt idx="13">
                  <c:v>78.981114257734262</c:v>
                </c:pt>
                <c:pt idx="14">
                  <c:v>82.791304021034321</c:v>
                </c:pt>
                <c:pt idx="15">
                  <c:v>83.725018442339746</c:v>
                </c:pt>
                <c:pt idx="16">
                  <c:v>84.488836558999807</c:v>
                </c:pt>
                <c:pt idx="17">
                  <c:v>84.44734440589589</c:v>
                </c:pt>
                <c:pt idx="18">
                  <c:v>85.181397376902098</c:v>
                </c:pt>
                <c:pt idx="19">
                  <c:v>83.522665510629182</c:v>
                </c:pt>
                <c:pt idx="20">
                  <c:v>85.591826334888978</c:v>
                </c:pt>
                <c:pt idx="21">
                  <c:v>86.467529683809246</c:v>
                </c:pt>
                <c:pt idx="22">
                  <c:v>88.773264803509065</c:v>
                </c:pt>
                <c:pt idx="23">
                  <c:v>89.282716457095489</c:v>
                </c:pt>
                <c:pt idx="24">
                  <c:v>91.402002587333357</c:v>
                </c:pt>
                <c:pt idx="25">
                  <c:v>94.275460075005142</c:v>
                </c:pt>
                <c:pt idx="26">
                  <c:v>94.694418180615003</c:v>
                </c:pt>
                <c:pt idx="27">
                  <c:v>95.432691566197306</c:v>
                </c:pt>
                <c:pt idx="28">
                  <c:v>97.772704573746537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56-46FE-8CEB-D87D85819EE9}"/>
            </c:ext>
          </c:extLst>
        </c:ser>
        <c:ser>
          <c:idx val="1"/>
          <c:order val="1"/>
          <c:tx>
            <c:strRef>
              <c:f>'Investment oil gap'!$D$15</c:f>
              <c:strCache>
                <c:ptCount val="1"/>
                <c:pt idx="0">
                  <c:v>Rapid</c:v>
                </c:pt>
              </c:strCache>
            </c:strRef>
          </c:tx>
          <c:spPr>
            <a:ln w="19050" cap="rnd">
              <a:solidFill>
                <a:srgbClr val="FF99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FF99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056-46FE-8CEB-D87D85819EE9}"/>
              </c:ext>
            </c:extLst>
          </c:dPt>
          <c:xVal>
            <c:numRef>
              <c:f>('Investment oil gap'!$AM$5,'Investment oil gap'!$K$14:$P$14)</c:f>
              <c:numCache>
                <c:formatCode>General</c:formatCode>
                <c:ptCount val="7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xVal>
          <c:yVal>
            <c:numRef>
              <c:f>('Investment oil gap'!$AM$6,'Investment oil gap'!$K$15:$P$15)</c:f>
              <c:numCache>
                <c:formatCode>0</c:formatCode>
                <c:ptCount val="7"/>
                <c:pt idx="0">
                  <c:v>97.772704573746537</c:v>
                </c:pt>
                <c:pt idx="1">
                  <c:v>94.482037848014699</c:v>
                </c:pt>
                <c:pt idx="2">
                  <c:v>89.330624258459693</c:v>
                </c:pt>
                <c:pt idx="3">
                  <c:v>79.288991029054799</c:v>
                </c:pt>
                <c:pt idx="4">
                  <c:v>67.420660589953101</c:v>
                </c:pt>
                <c:pt idx="5">
                  <c:v>56.963320914280899</c:v>
                </c:pt>
                <c:pt idx="6">
                  <c:v>47.313264199888302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056-46FE-8CEB-D87D85819EE9}"/>
            </c:ext>
          </c:extLst>
        </c:ser>
        <c:ser>
          <c:idx val="2"/>
          <c:order val="2"/>
          <c:tx>
            <c:strRef>
              <c:f>'Investment oil gap'!$D$16</c:f>
              <c:strCache>
                <c:ptCount val="1"/>
                <c:pt idx="0">
                  <c:v>Business-as-usual</c:v>
                </c:pt>
              </c:strCache>
            </c:strRef>
          </c:tx>
          <c:spPr>
            <a:ln w="19050" cap="rnd">
              <a:solidFill>
                <a:srgbClr val="99CC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99CC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A056-46FE-8CEB-D87D85819EE9}"/>
              </c:ext>
            </c:extLst>
          </c:dPt>
          <c:xVal>
            <c:numRef>
              <c:f>('Investment oil gap'!$AM$5,'Investment oil gap'!$K$14:$P$14)</c:f>
              <c:numCache>
                <c:formatCode>General</c:formatCode>
                <c:ptCount val="7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xVal>
          <c:yVal>
            <c:numRef>
              <c:f>('Investment oil gap'!$AM$6,'Investment oil gap'!$K$16:$P$16)</c:f>
              <c:numCache>
                <c:formatCode>0</c:formatCode>
                <c:ptCount val="7"/>
                <c:pt idx="0">
                  <c:v>97.772704573746537</c:v>
                </c:pt>
                <c:pt idx="1">
                  <c:v>98.170864722418798</c:v>
                </c:pt>
                <c:pt idx="2">
                  <c:v>97.832240429660601</c:v>
                </c:pt>
                <c:pt idx="3">
                  <c:v>96.626117035153797</c:v>
                </c:pt>
                <c:pt idx="4">
                  <c:v>94.051630005745693</c:v>
                </c:pt>
                <c:pt idx="5">
                  <c:v>91.605421520945995</c:v>
                </c:pt>
                <c:pt idx="6">
                  <c:v>89.186556910735106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056-46FE-8CEB-D87D85819EE9}"/>
            </c:ext>
          </c:extLst>
        </c:ser>
        <c:ser>
          <c:idx val="3"/>
          <c:order val="3"/>
          <c:tx>
            <c:strRef>
              <c:f>'Investment oil gap'!$D$17</c:f>
              <c:strCache>
                <c:ptCount val="1"/>
                <c:pt idx="0">
                  <c:v>Net Zero</c:v>
                </c:pt>
              </c:strCache>
            </c:strRef>
          </c:tx>
          <c:spPr>
            <a:ln w="19050" cap="rnd">
              <a:solidFill>
                <a:srgbClr val="009EE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009EE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A056-46FE-8CEB-D87D85819EE9}"/>
              </c:ext>
            </c:extLst>
          </c:dPt>
          <c:xVal>
            <c:numRef>
              <c:f>('Investment oil gap'!$AM$5,'Investment oil gap'!$K$14:$P$14)</c:f>
              <c:numCache>
                <c:formatCode>General</c:formatCode>
                <c:ptCount val="7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xVal>
          <c:yVal>
            <c:numRef>
              <c:f>('Investment oil gap'!$AM$6,'Investment oil gap'!$K$17:$P$17)</c:f>
              <c:numCache>
                <c:formatCode>0</c:formatCode>
                <c:ptCount val="7"/>
                <c:pt idx="0">
                  <c:v>97.772704573746537</c:v>
                </c:pt>
                <c:pt idx="1">
                  <c:v>94.047704339175297</c:v>
                </c:pt>
                <c:pt idx="2">
                  <c:v>86.589987863480204</c:v>
                </c:pt>
                <c:pt idx="3">
                  <c:v>71.841095622178401</c:v>
                </c:pt>
                <c:pt idx="4">
                  <c:v>51.315779968327497</c:v>
                </c:pt>
                <c:pt idx="5">
                  <c:v>35.624706965847501</c:v>
                </c:pt>
                <c:pt idx="6">
                  <c:v>24.257233634873501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056-46FE-8CEB-D87D85819EE9}"/>
            </c:ext>
          </c:extLst>
        </c:ser>
        <c:ser>
          <c:idx val="5"/>
          <c:order val="4"/>
          <c:tx>
            <c:strRef>
              <c:f>'Investment oil gap'!$C$18</c:f>
              <c:strCache>
                <c:ptCount val="1"/>
                <c:pt idx="0">
                  <c:v>Supply with no new greenfield investment 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A056-46FE-8CEB-D87D85819EE9}"/>
              </c:ext>
            </c:extLst>
          </c:dPt>
          <c:xVal>
            <c:numRef>
              <c:f>('Investment oil gap'!$AM$5,'Investment oil gap'!$K$14:$P$14)</c:f>
              <c:numCache>
                <c:formatCode>General</c:formatCode>
                <c:ptCount val="7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xVal>
          <c:yVal>
            <c:numRef>
              <c:f>('Investment oil gap'!$AM$6,'Investment oil gap'!$K$18:$P$18)</c:f>
              <c:numCache>
                <c:formatCode>0</c:formatCode>
                <c:ptCount val="7"/>
                <c:pt idx="0">
                  <c:v>97.772704573746537</c:v>
                </c:pt>
                <c:pt idx="1">
                  <c:v>87.129784364129577</c:v>
                </c:pt>
                <c:pt idx="2">
                  <c:v>69.070912166813045</c:v>
                </c:pt>
                <c:pt idx="3">
                  <c:v>53.940663000724705</c:v>
                </c:pt>
                <c:pt idx="4">
                  <c:v>42.401829134445379</c:v>
                </c:pt>
                <c:pt idx="5">
                  <c:v>33.106390317000361</c:v>
                </c:pt>
                <c:pt idx="6">
                  <c:v>25.877713274916481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056-46FE-8CEB-D87D85819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913136"/>
        <c:axId val="1320911168"/>
      </c:scatterChart>
      <c:valAx>
        <c:axId val="1320913136"/>
        <c:scaling>
          <c:orientation val="minMax"/>
          <c:max val="2050"/>
          <c:min val="199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0911168"/>
        <c:crosses val="autoZero"/>
        <c:crossBetween val="midCat"/>
      </c:valAx>
      <c:valAx>
        <c:axId val="132091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0913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GB" sz="800" b="0" i="1" u="none" strike="noStrike" kern="1200" baseline="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GB" sz="800" b="0" i="1" u="none" strike="noStrike" kern="1200" baseline="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en-GB" sz="800" b="0" i="1" u="none" strike="noStrike" kern="1200" baseline="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9946396464434841E-2"/>
          <c:y val="0.60067066158976368"/>
          <c:w val="0.39746680389546457"/>
          <c:h val="0.2732262868221999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8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34173427410447"/>
          <c:y val="7.8859246294399055E-2"/>
          <c:w val="0.77795305246990576"/>
          <c:h val="0.818385407395143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'[EO20_chart_JL.xlsb]Investment oil gap'!$D$23</c:f>
              <c:strCache>
                <c:ptCount val="1"/>
                <c:pt idx="0">
                  <c:v>History</c:v>
                </c:pt>
              </c:strCache>
            </c:strRef>
          </c:tx>
          <c:spPr>
            <a:ln w="19050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'Investment gas gap'!$K$3:$AM$3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'Investment gas gap'!$K$4:$AM$4</c:f>
              <c:numCache>
                <c:formatCode>0</c:formatCode>
                <c:ptCount val="29"/>
                <c:pt idx="0">
                  <c:v>1973.0439541878</c:v>
                </c:pt>
                <c:pt idx="1">
                  <c:v>1997.37776684652</c:v>
                </c:pt>
                <c:pt idx="2">
                  <c:v>2002.50358388321</c:v>
                </c:pt>
                <c:pt idx="3">
                  <c:v>2024.9449375890299</c:v>
                </c:pt>
                <c:pt idx="4">
                  <c:v>2053.9350918025598</c:v>
                </c:pt>
                <c:pt idx="5">
                  <c:v>2087.9316857083099</c:v>
                </c:pt>
                <c:pt idx="6">
                  <c:v>2189.4387416796399</c:v>
                </c:pt>
                <c:pt idx="7">
                  <c:v>2189.0791300158498</c:v>
                </c:pt>
                <c:pt idx="8">
                  <c:v>2246.8809252562301</c:v>
                </c:pt>
                <c:pt idx="9">
                  <c:v>2311.4376488777102</c:v>
                </c:pt>
                <c:pt idx="10">
                  <c:v>2402.4848652164401</c:v>
                </c:pt>
                <c:pt idx="11">
                  <c:v>2459.6475394239601</c:v>
                </c:pt>
                <c:pt idx="12">
                  <c:v>2515.8733503374201</c:v>
                </c:pt>
                <c:pt idx="13">
                  <c:v>2605.9720628391301</c:v>
                </c:pt>
                <c:pt idx="14">
                  <c:v>2691.1540659971402</c:v>
                </c:pt>
                <c:pt idx="15">
                  <c:v>2755.04737829962</c:v>
                </c:pt>
                <c:pt idx="16">
                  <c:v>2848.6474668047699</c:v>
                </c:pt>
                <c:pt idx="17">
                  <c:v>2921.7553184149601</c:v>
                </c:pt>
                <c:pt idx="18">
                  <c:v>3029.7575974136498</c:v>
                </c:pt>
                <c:pt idx="19">
                  <c:v>2938.2187902442602</c:v>
                </c:pt>
                <c:pt idx="20">
                  <c:v>3150.6924075013999</c:v>
                </c:pt>
                <c:pt idx="21">
                  <c:v>3256.3507511860398</c:v>
                </c:pt>
                <c:pt idx="22">
                  <c:v>3323.2834940892399</c:v>
                </c:pt>
                <c:pt idx="23">
                  <c:v>3362.5178033349998</c:v>
                </c:pt>
                <c:pt idx="24">
                  <c:v>3430.2202006667599</c:v>
                </c:pt>
                <c:pt idx="25">
                  <c:v>3501.289769942</c:v>
                </c:pt>
                <c:pt idx="26">
                  <c:v>3539.1834955279101</c:v>
                </c:pt>
                <c:pt idx="27">
                  <c:v>3673.1213755723702</c:v>
                </c:pt>
                <c:pt idx="28">
                  <c:v>3865.06179327677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57-43DB-A920-26E71FA0941F}"/>
            </c:ext>
          </c:extLst>
        </c:ser>
        <c:ser>
          <c:idx val="1"/>
          <c:order val="1"/>
          <c:tx>
            <c:strRef>
              <c:f>'Investment gas gap'!$D$13</c:f>
              <c:strCache>
                <c:ptCount val="1"/>
                <c:pt idx="0">
                  <c:v>Rapid</c:v>
                </c:pt>
              </c:strCache>
            </c:strRef>
          </c:tx>
          <c:spPr>
            <a:ln w="19050" cap="rnd">
              <a:solidFill>
                <a:srgbClr val="FF99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FF99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E57-43DB-A920-26E71FA0941F}"/>
              </c:ext>
            </c:extLst>
          </c:dPt>
          <c:xVal>
            <c:numRef>
              <c:f>('Investment gas gap'!$AM$3,'Investment gas gap'!$K$12:$P$12)</c:f>
              <c:numCache>
                <c:formatCode>General</c:formatCode>
                <c:ptCount val="7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xVal>
          <c:yVal>
            <c:numRef>
              <c:f>('Investment gas gap'!$AM$4,'Investment gas gap'!$K$13:$P$13)</c:f>
              <c:numCache>
                <c:formatCode>0</c:formatCode>
                <c:ptCount val="7"/>
                <c:pt idx="0">
                  <c:v>3865.06179327677</c:v>
                </c:pt>
                <c:pt idx="1">
                  <c:v>4271.7612525170098</c:v>
                </c:pt>
                <c:pt idx="2">
                  <c:v>4501.12572354037</c:v>
                </c:pt>
                <c:pt idx="3">
                  <c:v>4491.32032748458</c:v>
                </c:pt>
                <c:pt idx="4">
                  <c:v>4220.2407855306201</c:v>
                </c:pt>
                <c:pt idx="5">
                  <c:v>3836.08149411057</c:v>
                </c:pt>
                <c:pt idx="6">
                  <c:v>3708.4099755152902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E57-43DB-A920-26E71FA0941F}"/>
            </c:ext>
          </c:extLst>
        </c:ser>
        <c:ser>
          <c:idx val="2"/>
          <c:order val="2"/>
          <c:tx>
            <c:strRef>
              <c:f>'Investment gas gap'!$D$14</c:f>
              <c:strCache>
                <c:ptCount val="1"/>
                <c:pt idx="0">
                  <c:v>Business-as-usual</c:v>
                </c:pt>
              </c:strCache>
            </c:strRef>
          </c:tx>
          <c:spPr>
            <a:ln w="19050" cap="rnd">
              <a:solidFill>
                <a:srgbClr val="99CC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99CC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AE57-43DB-A920-26E71FA0941F}"/>
              </c:ext>
            </c:extLst>
          </c:dPt>
          <c:xVal>
            <c:numRef>
              <c:f>('Investment gas gap'!$AM$3,'Investment gas gap'!$K$12:$P$12)</c:f>
              <c:numCache>
                <c:formatCode>General</c:formatCode>
                <c:ptCount val="7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xVal>
          <c:yVal>
            <c:numRef>
              <c:f>('Investment gas gap'!$AM$4,'Investment gas gap'!$K$14:$P$14)</c:f>
              <c:numCache>
                <c:formatCode>0</c:formatCode>
                <c:ptCount val="7"/>
                <c:pt idx="0">
                  <c:v>3865.06179327677</c:v>
                </c:pt>
                <c:pt idx="1">
                  <c:v>4280.4250092829498</c:v>
                </c:pt>
                <c:pt idx="2">
                  <c:v>4619.2132541000401</c:v>
                </c:pt>
                <c:pt idx="3">
                  <c:v>4852.0059249332498</c:v>
                </c:pt>
                <c:pt idx="4">
                  <c:v>4997.5439387426104</c:v>
                </c:pt>
                <c:pt idx="5">
                  <c:v>5102.7726739867003</c:v>
                </c:pt>
                <c:pt idx="6">
                  <c:v>5199.3317813495696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E57-43DB-A920-26E71FA0941F}"/>
            </c:ext>
          </c:extLst>
        </c:ser>
        <c:ser>
          <c:idx val="3"/>
          <c:order val="3"/>
          <c:tx>
            <c:strRef>
              <c:f>'Investment gas gap'!$D$15</c:f>
              <c:strCache>
                <c:ptCount val="1"/>
                <c:pt idx="0">
                  <c:v>Net Zero</c:v>
                </c:pt>
              </c:strCache>
            </c:strRef>
          </c:tx>
          <c:spPr>
            <a:ln w="19050" cap="rnd">
              <a:solidFill>
                <a:srgbClr val="009EE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009EE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AE57-43DB-A920-26E71FA0941F}"/>
              </c:ext>
            </c:extLst>
          </c:dPt>
          <c:xVal>
            <c:numRef>
              <c:f>('Investment gas gap'!$AM$3,'Investment gas gap'!$K$12:$P$12)</c:f>
              <c:numCache>
                <c:formatCode>General</c:formatCode>
                <c:ptCount val="7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xVal>
          <c:yVal>
            <c:numRef>
              <c:f>('Investment gas gap'!$AM$4,'Investment gas gap'!$K$15:$P$15)</c:f>
              <c:numCache>
                <c:formatCode>0</c:formatCode>
                <c:ptCount val="7"/>
                <c:pt idx="0">
                  <c:v>3865.06179327677</c:v>
                </c:pt>
                <c:pt idx="1">
                  <c:v>4024.23511683378</c:v>
                </c:pt>
                <c:pt idx="2">
                  <c:v>3835.51724086885</c:v>
                </c:pt>
                <c:pt idx="3">
                  <c:v>3219.8034933571098</c:v>
                </c:pt>
                <c:pt idx="4">
                  <c:v>2754.24593616937</c:v>
                </c:pt>
                <c:pt idx="5">
                  <c:v>2452.3095320895</c:v>
                </c:pt>
                <c:pt idx="6">
                  <c:v>2262.7675110380501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E57-43DB-A920-26E71FA0941F}"/>
            </c:ext>
          </c:extLst>
        </c:ser>
        <c:ser>
          <c:idx val="5"/>
          <c:order val="4"/>
          <c:tx>
            <c:strRef>
              <c:f>'Investment gas gap'!$C$16</c:f>
              <c:strCache>
                <c:ptCount val="1"/>
                <c:pt idx="0">
                  <c:v>Supply with no new greenfield investment 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AE57-43DB-A920-26E71FA0941F}"/>
              </c:ext>
            </c:extLst>
          </c:dPt>
          <c:xVal>
            <c:numRef>
              <c:f>('Investment gas gap'!$AM$3,'Investment gas gap'!$K$12:$P$12)</c:f>
              <c:numCache>
                <c:formatCode>General</c:formatCode>
                <c:ptCount val="7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xVal>
          <c:yVal>
            <c:numRef>
              <c:f>('Investment gas gap'!$AM$4,'Investment gas gap'!$K$16:$P$16)</c:f>
              <c:numCache>
                <c:formatCode>0</c:formatCode>
                <c:ptCount val="7"/>
                <c:pt idx="0">
                  <c:v>3865.06179327677</c:v>
                </c:pt>
                <c:pt idx="1">
                  <c:v>3474.7944584320353</c:v>
                </c:pt>
                <c:pt idx="2">
                  <c:v>2832.1122800977473</c:v>
                </c:pt>
                <c:pt idx="3">
                  <c:v>2258.9985047384007</c:v>
                </c:pt>
                <c:pt idx="4">
                  <c:v>1745.4989862809466</c:v>
                </c:pt>
                <c:pt idx="5">
                  <c:v>1305.9027154392222</c:v>
                </c:pt>
                <c:pt idx="6">
                  <c:v>964.69989170086194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E57-43DB-A920-26E71FA09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913136"/>
        <c:axId val="1320911168"/>
      </c:scatterChart>
      <c:valAx>
        <c:axId val="1320913136"/>
        <c:scaling>
          <c:orientation val="minMax"/>
          <c:max val="2050"/>
          <c:min val="199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0911168"/>
        <c:crosses val="autoZero"/>
        <c:crossBetween val="midCat"/>
        <c:majorUnit val="10"/>
      </c:valAx>
      <c:valAx>
        <c:axId val="132091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20913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854729160369692E-2"/>
          <c:y val="7.2441534068270516E-2"/>
          <c:w val="0.74624486541368296"/>
          <c:h val="0.76075778062822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'NETs 1'!$B$3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1'!$C$3:$E$3</c:f>
              <c:numCache>
                <c:formatCode>0</c:formatCode>
                <c:ptCount val="3"/>
                <c:pt idx="0">
                  <c:v>7.6802023228999996</c:v>
                </c:pt>
                <c:pt idx="1">
                  <c:v>5.0744120000000006</c:v>
                </c:pt>
                <c:pt idx="2" formatCode="0.0">
                  <c:v>-3.2169571899999996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0-4377-A97E-214E95D3974A}"/>
            </c:ext>
          </c:extLst>
        </c:ser>
        <c:ser>
          <c:idx val="1"/>
          <c:order val="1"/>
          <c:tx>
            <c:strRef>
              <c:f>'NETs 1'!$B$4</c:f>
              <c:strCache>
                <c:ptCount val="1"/>
                <c:pt idx="0">
                  <c:v>IPCC range at Net Zero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50-4377-A97E-214E95D3974A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50-4377-A97E-214E95D3974A}"/>
              </c:ext>
            </c:extLst>
          </c:dPt>
          <c:dPt>
            <c:idx val="2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1'!$C$4:$E$4</c:f>
              <c:numCache>
                <c:formatCode>0</c:formatCode>
                <c:ptCount val="3"/>
                <c:pt idx="0">
                  <c:v>10.4137462375</c:v>
                </c:pt>
                <c:pt idx="1">
                  <c:v>6.1122748680000001</c:v>
                </c:pt>
                <c:pt idx="2" formatCode="0.0">
                  <c:v>6.8180959761000013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50-4377-A97E-214E95D39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09959008"/>
        <c:axId val="1209954416"/>
      </c:barChart>
      <c:lineChart>
        <c:grouping val="standard"/>
        <c:varyColors val="0"/>
        <c:ser>
          <c:idx val="2"/>
          <c:order val="2"/>
          <c:tx>
            <c:strRef>
              <c:f>'NETs 1'!$B$5</c:f>
              <c:strCache>
                <c:ptCount val="1"/>
                <c:pt idx="0">
                  <c:v>IPCC median at Net Zero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1'!$C$5:$E$5</c:f>
              <c:numCache>
                <c:formatCode>0</c:formatCode>
                <c:ptCount val="3"/>
                <c:pt idx="0">
                  <c:v>13.224629460000001</c:v>
                </c:pt>
                <c:pt idx="1">
                  <c:v>8.2013609999999986</c:v>
                </c:pt>
                <c:pt idx="2" formatCode="0.0">
                  <c:v>4.1683008305000007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D50-4377-A97E-214E95D3974A}"/>
            </c:ext>
          </c:extLst>
        </c:ser>
        <c:ser>
          <c:idx val="3"/>
          <c:order val="3"/>
          <c:tx>
            <c:strRef>
              <c:f>'NETs 1'!$B$6</c:f>
              <c:strCache>
                <c:ptCount val="1"/>
                <c:pt idx="0">
                  <c:v>Net Zero in 2050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9EE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9EE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D50-4377-A97E-214E95D3974A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9EE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1'!$C$6:$E$6</c:f>
              <c:numCache>
                <c:formatCode>0.00</c:formatCode>
                <c:ptCount val="3"/>
                <c:pt idx="0" formatCode="0">
                  <c:v>5.4799380372922695</c:v>
                </c:pt>
                <c:pt idx="1">
                  <c:v>1.6028743660085196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D50-4377-A97E-214E95D39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959008"/>
        <c:axId val="1209954416"/>
      </c:lineChart>
      <c:catAx>
        <c:axId val="12099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4416"/>
        <c:crosses val="autoZero"/>
        <c:auto val="1"/>
        <c:lblAlgn val="ctr"/>
        <c:lblOffset val="100"/>
        <c:noMultiLvlLbl val="0"/>
      </c:catAx>
      <c:valAx>
        <c:axId val="120995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90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854729160369692E-2"/>
          <c:y val="7.2441534068270516E-2"/>
          <c:w val="0.74624486541368296"/>
          <c:h val="0.76075778062822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'NETs 1'!$B$3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1'!$C$3:$E$3</c:f>
              <c:numCache>
                <c:formatCode>0</c:formatCode>
                <c:ptCount val="3"/>
                <c:pt idx="0">
                  <c:v>7.6802023228999996</c:v>
                </c:pt>
                <c:pt idx="1">
                  <c:v>5.0744120000000006</c:v>
                </c:pt>
                <c:pt idx="2" formatCode="0.0">
                  <c:v>-3.2169571899999996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0-4377-A97E-214E95D3974A}"/>
            </c:ext>
          </c:extLst>
        </c:ser>
        <c:ser>
          <c:idx val="1"/>
          <c:order val="1"/>
          <c:tx>
            <c:strRef>
              <c:f>'NETs 1'!$B$4</c:f>
              <c:strCache>
                <c:ptCount val="1"/>
                <c:pt idx="0">
                  <c:v>IPCC range at Net Zero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50-4377-A97E-214E95D3974A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50-4377-A97E-214E95D3974A}"/>
              </c:ext>
            </c:extLst>
          </c:dPt>
          <c:dPt>
            <c:idx val="2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1'!$C$4:$E$4</c:f>
              <c:numCache>
                <c:formatCode>0</c:formatCode>
                <c:ptCount val="3"/>
                <c:pt idx="0">
                  <c:v>10.4137462375</c:v>
                </c:pt>
                <c:pt idx="1">
                  <c:v>6.1122748680000001</c:v>
                </c:pt>
                <c:pt idx="2" formatCode="0.0">
                  <c:v>6.8180959761000013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50-4377-A97E-214E95D39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09959008"/>
        <c:axId val="1209954416"/>
      </c:barChart>
      <c:lineChart>
        <c:grouping val="standard"/>
        <c:varyColors val="0"/>
        <c:ser>
          <c:idx val="2"/>
          <c:order val="2"/>
          <c:tx>
            <c:strRef>
              <c:f>'NETs 1'!$B$5</c:f>
              <c:strCache>
                <c:ptCount val="1"/>
                <c:pt idx="0">
                  <c:v>IPCC median at Net Zero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1'!$C$5:$E$5</c:f>
              <c:numCache>
                <c:formatCode>0</c:formatCode>
                <c:ptCount val="3"/>
                <c:pt idx="0">
                  <c:v>13.224629460000001</c:v>
                </c:pt>
                <c:pt idx="1">
                  <c:v>8.2013609999999986</c:v>
                </c:pt>
                <c:pt idx="2" formatCode="0.0">
                  <c:v>4.1683008305000007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D50-4377-A97E-214E95D3974A}"/>
            </c:ext>
          </c:extLst>
        </c:ser>
        <c:ser>
          <c:idx val="3"/>
          <c:order val="3"/>
          <c:tx>
            <c:strRef>
              <c:f>'NETs 1'!$B$6</c:f>
              <c:strCache>
                <c:ptCount val="1"/>
                <c:pt idx="0">
                  <c:v>Net Zero in 2050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9EE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9EE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D50-4377-A97E-214E95D3974A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9EE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1'!$C$6:$E$6</c:f>
              <c:numCache>
                <c:formatCode>0.00</c:formatCode>
                <c:ptCount val="3"/>
                <c:pt idx="0" formatCode="0">
                  <c:v>5.4799380372922695</c:v>
                </c:pt>
                <c:pt idx="1">
                  <c:v>1.6028743660085196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D50-4377-A97E-214E95D39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959008"/>
        <c:axId val="1209954416"/>
      </c:lineChart>
      <c:catAx>
        <c:axId val="12099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4416"/>
        <c:crosses val="autoZero"/>
        <c:auto val="1"/>
        <c:lblAlgn val="ctr"/>
        <c:lblOffset val="100"/>
        <c:noMultiLvlLbl val="0"/>
      </c:catAx>
      <c:valAx>
        <c:axId val="120995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90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854729160369692E-2"/>
          <c:y val="7.2441534068270516E-2"/>
          <c:w val="0.74624486541368296"/>
          <c:h val="0.76075778062822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'NETs 1'!$B$3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1'!$C$3:$E$3</c:f>
              <c:numCache>
                <c:formatCode>0</c:formatCode>
                <c:ptCount val="3"/>
                <c:pt idx="0">
                  <c:v>7.6802023228999996</c:v>
                </c:pt>
                <c:pt idx="1">
                  <c:v>5.0744120000000006</c:v>
                </c:pt>
                <c:pt idx="2" formatCode="0.0">
                  <c:v>-3.2169571899999996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0-4377-A97E-214E95D3974A}"/>
            </c:ext>
          </c:extLst>
        </c:ser>
        <c:ser>
          <c:idx val="1"/>
          <c:order val="1"/>
          <c:tx>
            <c:strRef>
              <c:f>'NETs 1'!$B$4</c:f>
              <c:strCache>
                <c:ptCount val="1"/>
                <c:pt idx="0">
                  <c:v>IPCC range at Net Zero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50-4377-A97E-214E95D3974A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50-4377-A97E-214E95D3974A}"/>
              </c:ext>
            </c:extLst>
          </c:dPt>
          <c:dPt>
            <c:idx val="2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1'!$C$4:$E$4</c:f>
              <c:numCache>
                <c:formatCode>0</c:formatCode>
                <c:ptCount val="3"/>
                <c:pt idx="0">
                  <c:v>10.4137462375</c:v>
                </c:pt>
                <c:pt idx="1">
                  <c:v>6.1122748680000001</c:v>
                </c:pt>
                <c:pt idx="2" formatCode="0.0">
                  <c:v>6.8180959761000013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50-4377-A97E-214E95D39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09959008"/>
        <c:axId val="1209954416"/>
      </c:barChart>
      <c:lineChart>
        <c:grouping val="standard"/>
        <c:varyColors val="0"/>
        <c:ser>
          <c:idx val="2"/>
          <c:order val="2"/>
          <c:tx>
            <c:strRef>
              <c:f>'NETs 1'!$B$5</c:f>
              <c:strCache>
                <c:ptCount val="1"/>
                <c:pt idx="0">
                  <c:v>IPCC median at Net Zero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1'!$C$5:$E$5</c:f>
              <c:numCache>
                <c:formatCode>0</c:formatCode>
                <c:ptCount val="3"/>
                <c:pt idx="0">
                  <c:v>13.224629460000001</c:v>
                </c:pt>
                <c:pt idx="1">
                  <c:v>8.2013609999999986</c:v>
                </c:pt>
                <c:pt idx="2" formatCode="0.0">
                  <c:v>4.1683008305000007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D50-4377-A97E-214E95D3974A}"/>
            </c:ext>
          </c:extLst>
        </c:ser>
        <c:ser>
          <c:idx val="3"/>
          <c:order val="3"/>
          <c:tx>
            <c:strRef>
              <c:f>'NETs 1'!$B$6</c:f>
              <c:strCache>
                <c:ptCount val="1"/>
                <c:pt idx="0">
                  <c:v>Net Zero in 2050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9EE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9EE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D50-4377-A97E-214E95D3974A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9EE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D50-4377-A97E-214E95D3974A}"/>
              </c:ext>
            </c:extLst>
          </c:dPt>
          <c:cat>
            <c:strRef>
              <c:f>'NETs 1'!$C$2:$E$2</c:f>
              <c:strCache>
                <c:ptCount val="3"/>
                <c:pt idx="0">
                  <c:v>Carbon capture use 
and storage</c:v>
                </c:pt>
                <c:pt idx="1">
                  <c:v>Bioenergy with carbon 
capture use and storage</c:v>
                </c:pt>
                <c:pt idx="2">
                  <c:v>Natural climate solutions</c:v>
                </c:pt>
              </c:strCache>
            </c:strRef>
          </c:cat>
          <c:val>
            <c:numRef>
              <c:f>'NETs 1'!$C$6:$E$6</c:f>
              <c:numCache>
                <c:formatCode>0.00</c:formatCode>
                <c:ptCount val="3"/>
                <c:pt idx="0" formatCode="0">
                  <c:v>5.4799380372922695</c:v>
                </c:pt>
                <c:pt idx="1">
                  <c:v>1.6028743660085196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D50-4377-A97E-214E95D39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959008"/>
        <c:axId val="1209954416"/>
      </c:lineChart>
      <c:catAx>
        <c:axId val="12099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4416"/>
        <c:crosses val="autoZero"/>
        <c:auto val="1"/>
        <c:lblAlgn val="ctr"/>
        <c:lblOffset val="100"/>
        <c:noMultiLvlLbl val="0"/>
      </c:catAx>
      <c:valAx>
        <c:axId val="120995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90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8696395856644"/>
          <c:y val="5.131215083836755E-2"/>
          <c:w val="0.21561303604143353"/>
          <c:h val="0.33004977002311964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02940344747409E-2"/>
          <c:y val="4.9752508124534744E-2"/>
          <c:w val="0.70812849015781953"/>
          <c:h val="0.74882614408303894"/>
        </c:manualLayout>
      </c:layout>
      <c:areaChart>
        <c:grouping val="stacked"/>
        <c:varyColors val="0"/>
        <c:ser>
          <c:idx val="10"/>
          <c:order val="0"/>
          <c:tx>
            <c:strRef>
              <c:f>Sheet1!$C$2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000099"/>
            </a:solidFill>
            <a:ln w="25400">
              <a:noFill/>
            </a:ln>
            <a:effectLst/>
          </c:spPr>
          <c:cat>
            <c:numRef>
              <c:f>Sheet1!$B$3:$B$29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Sheet1!$C$3:$C$29</c:f>
              <c:numCache>
                <c:formatCode>General</c:formatCode>
                <c:ptCount val="27"/>
                <c:pt idx="0">
                  <c:v>20518.2</c:v>
                </c:pt>
                <c:pt idx="1">
                  <c:v>20639.3</c:v>
                </c:pt>
                <c:pt idx="2">
                  <c:v>20583.099999999999</c:v>
                </c:pt>
                <c:pt idx="3">
                  <c:v>20696.399999999998</c:v>
                </c:pt>
                <c:pt idx="4">
                  <c:v>20800.699999999997</c:v>
                </c:pt>
                <c:pt idx="5">
                  <c:v>21379.5</c:v>
                </c:pt>
                <c:pt idx="6">
                  <c:v>21825.9</c:v>
                </c:pt>
                <c:pt idx="7">
                  <c:v>22221.7</c:v>
                </c:pt>
                <c:pt idx="8">
                  <c:v>22389</c:v>
                </c:pt>
                <c:pt idx="9">
                  <c:v>22523.7</c:v>
                </c:pt>
                <c:pt idx="10">
                  <c:v>23223.3</c:v>
                </c:pt>
                <c:pt idx="11">
                  <c:v>23572.699999999997</c:v>
                </c:pt>
                <c:pt idx="12">
                  <c:v>23894.600000000002</c:v>
                </c:pt>
                <c:pt idx="13">
                  <c:v>24932.799999999999</c:v>
                </c:pt>
                <c:pt idx="14">
                  <c:v>26106.2</c:v>
                </c:pt>
                <c:pt idx="15">
                  <c:v>27069.8</c:v>
                </c:pt>
                <c:pt idx="16">
                  <c:v>27924.400000000005</c:v>
                </c:pt>
                <c:pt idx="17">
                  <c:v>28979.599999999999</c:v>
                </c:pt>
                <c:pt idx="18">
                  <c:v>29203</c:v>
                </c:pt>
                <c:pt idx="19">
                  <c:v>28815.300000000003</c:v>
                </c:pt>
                <c:pt idx="20">
                  <c:v>30489.8</c:v>
                </c:pt>
                <c:pt idx="21">
                  <c:v>31338.2</c:v>
                </c:pt>
                <c:pt idx="22">
                  <c:v>31669.3</c:v>
                </c:pt>
                <c:pt idx="23">
                  <c:v>32287.8</c:v>
                </c:pt>
                <c:pt idx="24">
                  <c:v>32327.8</c:v>
                </c:pt>
                <c:pt idx="25">
                  <c:v>32275.9</c:v>
                </c:pt>
                <c:pt idx="26">
                  <c:v>32314.3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3-45EA-8546-D1CB6049505A}"/>
            </c:ext>
          </c:extLst>
        </c:ser>
        <c:ser>
          <c:idx val="0"/>
          <c:order val="1"/>
          <c:tx>
            <c:strRef>
              <c:f>Sheet1!$D$2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  <a:effectLst/>
          </c:spPr>
          <c:cat>
            <c:numRef>
              <c:f>Sheet1!$B$3:$B$29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Sheet1!$D$3:$D$29</c:f>
              <c:numCache>
                <c:formatCode>General</c:formatCode>
                <c:ptCount val="27"/>
                <c:pt idx="0">
                  <c:v>5029.1499999999996</c:v>
                </c:pt>
                <c:pt idx="1">
                  <c:v>5013.5600000000004</c:v>
                </c:pt>
                <c:pt idx="2">
                  <c:v>4991.32</c:v>
                </c:pt>
                <c:pt idx="3">
                  <c:v>4962.59</c:v>
                </c:pt>
                <c:pt idx="4">
                  <c:v>5000.42</c:v>
                </c:pt>
                <c:pt idx="5">
                  <c:v>5057.4399999999996</c:v>
                </c:pt>
                <c:pt idx="6">
                  <c:v>5050.88</c:v>
                </c:pt>
                <c:pt idx="7">
                  <c:v>4980.67</c:v>
                </c:pt>
                <c:pt idx="8">
                  <c:v>5034.79</c:v>
                </c:pt>
                <c:pt idx="9">
                  <c:v>5089.1000000000004</c:v>
                </c:pt>
                <c:pt idx="10">
                  <c:v>5082.24</c:v>
                </c:pt>
                <c:pt idx="11">
                  <c:v>5149.92</c:v>
                </c:pt>
                <c:pt idx="12">
                  <c:v>5186.9399999999996</c:v>
                </c:pt>
                <c:pt idx="13">
                  <c:v>5177.99</c:v>
                </c:pt>
                <c:pt idx="14">
                  <c:v>5286.64</c:v>
                </c:pt>
                <c:pt idx="15">
                  <c:v>5323.84</c:v>
                </c:pt>
                <c:pt idx="16">
                  <c:v>5372.79</c:v>
                </c:pt>
                <c:pt idx="17">
                  <c:v>5460.19</c:v>
                </c:pt>
                <c:pt idx="18">
                  <c:v>5473.29</c:v>
                </c:pt>
                <c:pt idx="19">
                  <c:v>5467.33</c:v>
                </c:pt>
                <c:pt idx="20">
                  <c:v>5542.99</c:v>
                </c:pt>
                <c:pt idx="21">
                  <c:v>5678.14</c:v>
                </c:pt>
                <c:pt idx="22">
                  <c:v>5693.47</c:v>
                </c:pt>
                <c:pt idx="23">
                  <c:v>5633.18</c:v>
                </c:pt>
                <c:pt idx="24">
                  <c:v>5678.15</c:v>
                </c:pt>
                <c:pt idx="25">
                  <c:v>5742.44</c:v>
                </c:pt>
                <c:pt idx="26">
                  <c:v>5795.51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3-45EA-8546-D1CB6049505A}"/>
            </c:ext>
          </c:extLst>
        </c:ser>
        <c:ser>
          <c:idx val="4"/>
          <c:order val="2"/>
          <c:tx>
            <c:strRef>
              <c:f>Sheet1!$E$2</c:f>
              <c:strCache>
                <c:ptCount val="1"/>
                <c:pt idx="0">
                  <c:v>Industrial processes</c:v>
                </c:pt>
              </c:strCache>
            </c:strRef>
          </c:tx>
          <c:spPr>
            <a:solidFill>
              <a:srgbClr val="DC0000"/>
            </a:solidFill>
            <a:ln w="25400">
              <a:noFill/>
            </a:ln>
            <a:effectLst/>
          </c:spPr>
          <c:cat>
            <c:numRef>
              <c:f>Sheet1!$B$3:$B$29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Sheet1!$E$3:$E$29</c:f>
              <c:numCache>
                <c:formatCode>General</c:formatCode>
                <c:ptCount val="27"/>
                <c:pt idx="0">
                  <c:v>1605.5699999999988</c:v>
                </c:pt>
                <c:pt idx="1">
                  <c:v>1618.8999999999994</c:v>
                </c:pt>
                <c:pt idx="2">
                  <c:v>1630.9600000000005</c:v>
                </c:pt>
                <c:pt idx="3">
                  <c:v>1649.8100000000034</c:v>
                </c:pt>
                <c:pt idx="4">
                  <c:v>1755.9200000000021</c:v>
                </c:pt>
                <c:pt idx="5">
                  <c:v>1828.7199999999998</c:v>
                </c:pt>
                <c:pt idx="6">
                  <c:v>1892.5999999999995</c:v>
                </c:pt>
                <c:pt idx="7">
                  <c:v>1936.1599999999976</c:v>
                </c:pt>
                <c:pt idx="8">
                  <c:v>1939.4700000000016</c:v>
                </c:pt>
                <c:pt idx="9">
                  <c:v>1946.049999999999</c:v>
                </c:pt>
                <c:pt idx="10">
                  <c:v>2001.1200000000008</c:v>
                </c:pt>
                <c:pt idx="11">
                  <c:v>2036.8200000000036</c:v>
                </c:pt>
                <c:pt idx="12">
                  <c:v>2107.9299999999967</c:v>
                </c:pt>
                <c:pt idx="13">
                  <c:v>2193.5400000000004</c:v>
                </c:pt>
                <c:pt idx="14">
                  <c:v>2299.2600000000002</c:v>
                </c:pt>
                <c:pt idx="15">
                  <c:v>2381.1200000000008</c:v>
                </c:pt>
                <c:pt idx="16">
                  <c:v>2519.889999999994</c:v>
                </c:pt>
                <c:pt idx="17">
                  <c:v>2655.79</c:v>
                </c:pt>
                <c:pt idx="18">
                  <c:v>2713.2499999999982</c:v>
                </c:pt>
                <c:pt idx="19">
                  <c:v>2769.1099999999979</c:v>
                </c:pt>
                <c:pt idx="20">
                  <c:v>2918.8000000000011</c:v>
                </c:pt>
                <c:pt idx="21">
                  <c:v>3087.7899999999991</c:v>
                </c:pt>
                <c:pt idx="22">
                  <c:v>3189.2400000000016</c:v>
                </c:pt>
                <c:pt idx="23">
                  <c:v>3329.5200000000041</c:v>
                </c:pt>
                <c:pt idx="24">
                  <c:v>3466.3899999999976</c:v>
                </c:pt>
                <c:pt idx="25">
                  <c:v>3500.5099999999993</c:v>
                </c:pt>
                <c:pt idx="26">
                  <c:v>3587.2299999999977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3-45EA-8546-D1CB6049505A}"/>
            </c:ext>
          </c:extLst>
        </c:ser>
        <c:ser>
          <c:idx val="9"/>
          <c:order val="3"/>
          <c:tx>
            <c:strRef>
              <c:f>Sheet1!$F$2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rgbClr val="666666"/>
            </a:solidFill>
            <a:ln w="25400">
              <a:noFill/>
            </a:ln>
            <a:effectLst/>
          </c:spPr>
          <c:cat>
            <c:numRef>
              <c:f>Sheet1!$B$3:$B$29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Sheet1!$F$3:$F$29</c:f>
              <c:numCache>
                <c:formatCode>General</c:formatCode>
                <c:ptCount val="27"/>
                <c:pt idx="0">
                  <c:v>1364.4</c:v>
                </c:pt>
                <c:pt idx="1">
                  <c:v>1395.18</c:v>
                </c:pt>
                <c:pt idx="2">
                  <c:v>1418.28</c:v>
                </c:pt>
                <c:pt idx="3">
                  <c:v>1444.39</c:v>
                </c:pt>
                <c:pt idx="4">
                  <c:v>1470.96</c:v>
                </c:pt>
                <c:pt idx="5">
                  <c:v>1476.51</c:v>
                </c:pt>
                <c:pt idx="6">
                  <c:v>1478.31</c:v>
                </c:pt>
                <c:pt idx="7">
                  <c:v>1474.36</c:v>
                </c:pt>
                <c:pt idx="8">
                  <c:v>1466.28</c:v>
                </c:pt>
                <c:pt idx="9">
                  <c:v>1464.47</c:v>
                </c:pt>
                <c:pt idx="10">
                  <c:v>1466.76</c:v>
                </c:pt>
                <c:pt idx="11">
                  <c:v>1452.91</c:v>
                </c:pt>
                <c:pt idx="12">
                  <c:v>1447.97</c:v>
                </c:pt>
                <c:pt idx="13">
                  <c:v>1443.66</c:v>
                </c:pt>
                <c:pt idx="14">
                  <c:v>1431.88</c:v>
                </c:pt>
                <c:pt idx="15">
                  <c:v>1422.66</c:v>
                </c:pt>
                <c:pt idx="16">
                  <c:v>1433.85</c:v>
                </c:pt>
                <c:pt idx="17">
                  <c:v>1441.86</c:v>
                </c:pt>
                <c:pt idx="18">
                  <c:v>1446.93</c:v>
                </c:pt>
                <c:pt idx="19">
                  <c:v>1454.29</c:v>
                </c:pt>
                <c:pt idx="20">
                  <c:v>1465.13</c:v>
                </c:pt>
                <c:pt idx="21">
                  <c:v>1467.31</c:v>
                </c:pt>
                <c:pt idx="22">
                  <c:v>1476.63</c:v>
                </c:pt>
                <c:pt idx="23">
                  <c:v>1484.04</c:v>
                </c:pt>
                <c:pt idx="24">
                  <c:v>1514.26</c:v>
                </c:pt>
                <c:pt idx="25">
                  <c:v>1543.59</c:v>
                </c:pt>
                <c:pt idx="26">
                  <c:v>1560.85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03-45EA-8546-D1CB6049505A}"/>
            </c:ext>
          </c:extLst>
        </c:ser>
        <c:ser>
          <c:idx val="5"/>
          <c:order val="4"/>
          <c:tx>
            <c:strRef>
              <c:f>Sheet1!$G$2</c:f>
              <c:strCache>
                <c:ptCount val="1"/>
                <c:pt idx="0">
                  <c:v>Land-use change and forestry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Sheet1!$B$3:$B$29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Sheet1!$G$3:$G$29</c:f>
              <c:numCache>
                <c:formatCode>General</c:formatCode>
                <c:ptCount val="27"/>
                <c:pt idx="0">
                  <c:v>4196.6400000000003</c:v>
                </c:pt>
                <c:pt idx="1">
                  <c:v>4196.6499999999996</c:v>
                </c:pt>
                <c:pt idx="2">
                  <c:v>4196.62</c:v>
                </c:pt>
                <c:pt idx="3">
                  <c:v>4196.6499999999996</c:v>
                </c:pt>
                <c:pt idx="4">
                  <c:v>4196.66</c:v>
                </c:pt>
                <c:pt idx="5">
                  <c:v>4196.67</c:v>
                </c:pt>
                <c:pt idx="6">
                  <c:v>3671.01</c:v>
                </c:pt>
                <c:pt idx="7">
                  <c:v>4637.8599999999997</c:v>
                </c:pt>
                <c:pt idx="8">
                  <c:v>4071.09</c:v>
                </c:pt>
                <c:pt idx="9">
                  <c:v>3697.77</c:v>
                </c:pt>
                <c:pt idx="10">
                  <c:v>3513.15</c:v>
                </c:pt>
                <c:pt idx="11">
                  <c:v>3988.26</c:v>
                </c:pt>
                <c:pt idx="12">
                  <c:v>4958.3100000000004</c:v>
                </c:pt>
                <c:pt idx="13">
                  <c:v>4611.3599999999997</c:v>
                </c:pt>
                <c:pt idx="14">
                  <c:v>4934.8900000000003</c:v>
                </c:pt>
                <c:pt idx="15">
                  <c:v>4675.41</c:v>
                </c:pt>
                <c:pt idx="16">
                  <c:v>3905.65</c:v>
                </c:pt>
                <c:pt idx="17">
                  <c:v>3406.89</c:v>
                </c:pt>
                <c:pt idx="18">
                  <c:v>3369.51</c:v>
                </c:pt>
                <c:pt idx="19">
                  <c:v>3691.12</c:v>
                </c:pt>
                <c:pt idx="20">
                  <c:v>3341.7</c:v>
                </c:pt>
                <c:pt idx="21">
                  <c:v>3400.35</c:v>
                </c:pt>
                <c:pt idx="22">
                  <c:v>3466.95</c:v>
                </c:pt>
                <c:pt idx="23">
                  <c:v>3366.68</c:v>
                </c:pt>
                <c:pt idx="24">
                  <c:v>3576.82</c:v>
                </c:pt>
                <c:pt idx="25">
                  <c:v>3912.4</c:v>
                </c:pt>
                <c:pt idx="26">
                  <c:v>3217.07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03-45EA-8546-D1CB6049505A}"/>
            </c:ext>
          </c:extLst>
        </c:ser>
        <c:ser>
          <c:idx val="3"/>
          <c:order val="5"/>
          <c:tx>
            <c:strRef>
              <c:f>Sheet1!$H$2</c:f>
              <c:strCache>
                <c:ptCount val="1"/>
                <c:pt idx="0">
                  <c:v>Fugitive emissions</c:v>
                </c:pt>
              </c:strCache>
            </c:strRef>
          </c:tx>
          <c:spPr>
            <a:solidFill>
              <a:srgbClr val="009900"/>
            </a:solidFill>
            <a:ln w="25400">
              <a:noFill/>
            </a:ln>
            <a:effectLst/>
          </c:spPr>
          <c:cat>
            <c:numRef>
              <c:f>Sheet1!$B$3:$B$29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Sheet1!$H$3:$H$29</c:f>
              <c:numCache>
                <c:formatCode>General</c:formatCode>
                <c:ptCount val="27"/>
                <c:pt idx="0">
                  <c:v>2253.38</c:v>
                </c:pt>
                <c:pt idx="1">
                  <c:v>2261.86</c:v>
                </c:pt>
                <c:pt idx="2">
                  <c:v>2165.36</c:v>
                </c:pt>
                <c:pt idx="3">
                  <c:v>2129.69</c:v>
                </c:pt>
                <c:pt idx="4">
                  <c:v>2063.0500000000002</c:v>
                </c:pt>
                <c:pt idx="5">
                  <c:v>2073.6999999999998</c:v>
                </c:pt>
                <c:pt idx="6">
                  <c:v>2106.34</c:v>
                </c:pt>
                <c:pt idx="7">
                  <c:v>2091.65</c:v>
                </c:pt>
                <c:pt idx="8">
                  <c:v>2076.1</c:v>
                </c:pt>
                <c:pt idx="9">
                  <c:v>2089.09</c:v>
                </c:pt>
                <c:pt idx="10">
                  <c:v>2134.25</c:v>
                </c:pt>
                <c:pt idx="11">
                  <c:v>2179.35</c:v>
                </c:pt>
                <c:pt idx="12">
                  <c:v>2228.84</c:v>
                </c:pt>
                <c:pt idx="13">
                  <c:v>2319.23</c:v>
                </c:pt>
                <c:pt idx="14">
                  <c:v>2393.2399999999998</c:v>
                </c:pt>
                <c:pt idx="15">
                  <c:v>2481.8000000000002</c:v>
                </c:pt>
                <c:pt idx="16">
                  <c:v>2567.02</c:v>
                </c:pt>
                <c:pt idx="17">
                  <c:v>2639.99</c:v>
                </c:pt>
                <c:pt idx="18">
                  <c:v>2746.4</c:v>
                </c:pt>
                <c:pt idx="19">
                  <c:v>2739.15</c:v>
                </c:pt>
                <c:pt idx="20">
                  <c:v>2793.84</c:v>
                </c:pt>
                <c:pt idx="21">
                  <c:v>2830.66</c:v>
                </c:pt>
                <c:pt idx="22">
                  <c:v>2853.29</c:v>
                </c:pt>
                <c:pt idx="23">
                  <c:v>2860.38</c:v>
                </c:pt>
                <c:pt idx="24">
                  <c:v>2877.38</c:v>
                </c:pt>
                <c:pt idx="25">
                  <c:v>2880.05</c:v>
                </c:pt>
                <c:pt idx="26">
                  <c:v>2883.17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03-45EA-8546-D1CB60495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274272"/>
        <c:axId val="968292640"/>
      </c:areaChart>
      <c:catAx>
        <c:axId val="9682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68292640"/>
        <c:crosses val="autoZero"/>
        <c:auto val="1"/>
        <c:lblAlgn val="ctr"/>
        <c:lblOffset val="100"/>
        <c:tickLblSkip val="4"/>
        <c:noMultiLvlLbl val="0"/>
      </c:catAx>
      <c:valAx>
        <c:axId val="96829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68274272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11375300060485"/>
          <c:y val="0.5055040616076939"/>
          <c:w val="0.17448349781002237"/>
          <c:h val="0.29534280795726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en-GB" sz="500" b="0" i="0" u="none" strike="noStrike" kern="1200" baseline="0">
              <a:solidFill>
                <a:sysClr val="windowText" lastClr="000000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05449881507836E-2"/>
          <c:y val="7.832818277076592E-2"/>
          <c:w val="0.92657638670463871"/>
          <c:h val="0.827331574726752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'1990-2100'!$C$30</c:f>
              <c:strCache>
                <c:ptCount val="1"/>
                <c:pt idx="0">
                  <c:v>History</c:v>
                </c:pt>
              </c:strCache>
            </c:strRef>
          </c:tx>
          <c:spPr>
            <a:ln w="22225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'1990-2100'!$D$30:$AV$30</c:f>
              <c:numCache>
                <c:formatCode>0</c:formatCode>
                <c:ptCount val="45"/>
                <c:pt idx="0">
                  <c:v>21267.936978388501</c:v>
                </c:pt>
                <c:pt idx="1">
                  <c:v>21268.803821870599</c:v>
                </c:pt>
                <c:pt idx="2">
                  <c:v>21328.996803121001</c:v>
                </c:pt>
                <c:pt idx="3">
                  <c:v>21415.433906334099</c:v>
                </c:pt>
                <c:pt idx="4">
                  <c:v>21666.266724831199</c:v>
                </c:pt>
                <c:pt idx="5">
                  <c:v>21926.225860362199</c:v>
                </c:pt>
                <c:pt idx="6">
                  <c:v>22565.373128748801</c:v>
                </c:pt>
                <c:pt idx="7">
                  <c:v>22774.899697450801</c:v>
                </c:pt>
                <c:pt idx="8">
                  <c:v>22859.4680670667</c:v>
                </c:pt>
                <c:pt idx="9">
                  <c:v>23181.246916633401</c:v>
                </c:pt>
                <c:pt idx="10">
                  <c:v>23734.842508421501</c:v>
                </c:pt>
                <c:pt idx="11">
                  <c:v>24044.545905608</c:v>
                </c:pt>
                <c:pt idx="12">
                  <c:v>24576.0209053295</c:v>
                </c:pt>
                <c:pt idx="13">
                  <c:v>25794.877731013901</c:v>
                </c:pt>
                <c:pt idx="14">
                  <c:v>27103.587016103898</c:v>
                </c:pt>
                <c:pt idx="15">
                  <c:v>28198.938888623601</c:v>
                </c:pt>
                <c:pt idx="16">
                  <c:v>29074.794270706501</c:v>
                </c:pt>
                <c:pt idx="17">
                  <c:v>30105.643386570398</c:v>
                </c:pt>
                <c:pt idx="18">
                  <c:v>30407.995537496299</c:v>
                </c:pt>
                <c:pt idx="19">
                  <c:v>29774.4815778794</c:v>
                </c:pt>
                <c:pt idx="20">
                  <c:v>31108.614072981101</c:v>
                </c:pt>
                <c:pt idx="21">
                  <c:v>31991.9306771257</c:v>
                </c:pt>
                <c:pt idx="22">
                  <c:v>32263.922948874399</c:v>
                </c:pt>
                <c:pt idx="23">
                  <c:v>32774.997589667699</c:v>
                </c:pt>
                <c:pt idx="24">
                  <c:v>32784.149742396097</c:v>
                </c:pt>
                <c:pt idx="25">
                  <c:v>32772.677077906803</c:v>
                </c:pt>
                <c:pt idx="26">
                  <c:v>32893.989393611897</c:v>
                </c:pt>
                <c:pt idx="27">
                  <c:v>33225.237162937097</c:v>
                </c:pt>
                <c:pt idx="28">
                  <c:v>33819.803896201498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CA-4FDE-B687-CC6289C9C11A}"/>
            </c:ext>
          </c:extLst>
        </c:ser>
        <c:ser>
          <c:idx val="1"/>
          <c:order val="1"/>
          <c:tx>
            <c:strRef>
              <c:f>'1990-2100'!$C$31</c:f>
              <c:strCache>
                <c:ptCount val="1"/>
                <c:pt idx="0">
                  <c:v>ADVANCE_2020_WB2C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'1990-2100'!$D$31:$AV$31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28907.383200846831</c:v>
                </c:pt>
                <c:pt idx="30" formatCode="0">
                  <c:v>22189.162321337782</c:v>
                </c:pt>
                <c:pt idx="31" formatCode="0">
                  <c:v>14925.809313292477</c:v>
                </c:pt>
                <c:pt idx="32" formatCode="0">
                  <c:v>12934.478486501139</c:v>
                </c:pt>
                <c:pt idx="33" formatCode="0">
                  <c:v>11189.991510683303</c:v>
                </c:pt>
                <c:pt idx="34" formatCode="0">
                  <c:v>9222.1387705988909</c:v>
                </c:pt>
                <c:pt idx="35" formatCode="0">
                  <c:v>6837.3680657240811</c:v>
                </c:pt>
                <c:pt idx="36" formatCode="0">
                  <c:v>3986.7673949926443</c:v>
                </c:pt>
                <c:pt idx="37" formatCode="0">
                  <c:v>1244.8391131195035</c:v>
                </c:pt>
                <c:pt idx="38" formatCode="0">
                  <c:v>1522.806201302003</c:v>
                </c:pt>
                <c:pt idx="39" formatCode="0">
                  <c:v>1793.4882967871542</c:v>
                </c:pt>
                <c:pt idx="40" formatCode="0">
                  <c:v>2115.0426342192109</c:v>
                </c:pt>
                <c:pt idx="41" formatCode="0">
                  <c:v>2360.4289685786198</c:v>
                </c:pt>
                <c:pt idx="42" formatCode="0">
                  <c:v>2064.817026157179</c:v>
                </c:pt>
                <c:pt idx="43" formatCode="0">
                  <c:v>1385.1713301835446</c:v>
                </c:pt>
                <c:pt idx="44" formatCode="0">
                  <c:v>408.87485622386788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CA-4FDE-B687-CC6289C9C11A}"/>
            </c:ext>
          </c:extLst>
        </c:ser>
        <c:ser>
          <c:idx val="2"/>
          <c:order val="2"/>
          <c:tx>
            <c:strRef>
              <c:f>'1990-2100'!$C$32</c:f>
              <c:strCache>
                <c:ptCount val="1"/>
                <c:pt idx="0">
                  <c:v>ADVANCE_2030_Price1.5C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'1990-2100'!$D$32:$AV$32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37290.911970874637</c:v>
                </c:pt>
                <c:pt idx="30" formatCode="0">
                  <c:v>36653.284422402743</c:v>
                </c:pt>
                <c:pt idx="31" formatCode="0">
                  <c:v>14808.784402776935</c:v>
                </c:pt>
                <c:pt idx="32" formatCode="0">
                  <c:v>8489.4166769129315</c:v>
                </c:pt>
                <c:pt idx="33" formatCode="0">
                  <c:v>3634.8267916169389</c:v>
                </c:pt>
                <c:pt idx="34" formatCode="0">
                  <c:v>1243.5235990947829</c:v>
                </c:pt>
                <c:pt idx="35" formatCode="0">
                  <c:v>-699.71273884123434</c:v>
                </c:pt>
                <c:pt idx="36" formatCode="0">
                  <c:v>-1552.0368960934582</c:v>
                </c:pt>
                <c:pt idx="37" formatCode="0">
                  <c:v>-1642.0998626091409</c:v>
                </c:pt>
                <c:pt idx="38" formatCode="0">
                  <c:v>-2275.2604927966054</c:v>
                </c:pt>
                <c:pt idx="39" formatCode="0">
                  <c:v>-2757.4451116770647</c:v>
                </c:pt>
                <c:pt idx="40" formatCode="0">
                  <c:v>-2719.9221739154832</c:v>
                </c:pt>
                <c:pt idx="41" formatCode="0">
                  <c:v>-2853.6610997638786</c:v>
                </c:pt>
                <c:pt idx="42" formatCode="0">
                  <c:v>-3375.3701493661738</c:v>
                </c:pt>
                <c:pt idx="43" formatCode="0">
                  <c:v>-1727.0538230820141</c:v>
                </c:pt>
                <c:pt idx="44" formatCode="0">
                  <c:v>-1939.4605744147807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ECA-4FDE-B687-CC6289C9C11A}"/>
            </c:ext>
          </c:extLst>
        </c:ser>
        <c:ser>
          <c:idx val="3"/>
          <c:order val="3"/>
          <c:tx>
            <c:strRef>
              <c:f>'1990-2100'!$C$33</c:f>
              <c:strCache>
                <c:ptCount val="1"/>
                <c:pt idx="0">
                  <c:v>ADVANCE_2030_WB2C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'1990-2100'!$D$33:$AV$33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37089.112361574109</c:v>
                </c:pt>
                <c:pt idx="30" formatCode="0">
                  <c:v>36586.704535936551</c:v>
                </c:pt>
                <c:pt idx="31" formatCode="0">
                  <c:v>26202.646140548546</c:v>
                </c:pt>
                <c:pt idx="32" formatCode="0">
                  <c:v>17325.052913358672</c:v>
                </c:pt>
                <c:pt idx="33" formatCode="0">
                  <c:v>7362.451449234055</c:v>
                </c:pt>
                <c:pt idx="34" formatCode="0">
                  <c:v>5201.8794878235503</c:v>
                </c:pt>
                <c:pt idx="35" formatCode="0">
                  <c:v>2371.1856829603953</c:v>
                </c:pt>
                <c:pt idx="36" formatCode="0">
                  <c:v>-818.92822401543322</c:v>
                </c:pt>
                <c:pt idx="37" formatCode="0">
                  <c:v>-3850.6281401943534</c:v>
                </c:pt>
                <c:pt idx="38" formatCode="0">
                  <c:v>-3390.4726160641576</c:v>
                </c:pt>
                <c:pt idx="39" formatCode="0">
                  <c:v>-2950.3978818888654</c:v>
                </c:pt>
                <c:pt idx="40" formatCode="0">
                  <c:v>-2469.1704130302569</c:v>
                </c:pt>
                <c:pt idx="41" formatCode="0">
                  <c:v>-2060.6658436096327</c:v>
                </c:pt>
                <c:pt idx="42" formatCode="0">
                  <c:v>-2082.1093634457602</c:v>
                </c:pt>
                <c:pt idx="43" formatCode="0">
                  <c:v>-2458.7235208332368</c:v>
                </c:pt>
                <c:pt idx="44" formatCode="0">
                  <c:v>-3044.3907459422553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ECA-4FDE-B687-CC6289C9C11A}"/>
            </c:ext>
          </c:extLst>
        </c:ser>
        <c:ser>
          <c:idx val="4"/>
          <c:order val="4"/>
          <c:tx>
            <c:strRef>
              <c:f>'1990-2100'!$C$34</c:f>
              <c:strCache>
                <c:ptCount val="1"/>
                <c:pt idx="0">
                  <c:v>SFCM_SSP2_Bio_1p5Degree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'1990-2100'!$D$34:$AV$34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26560.854764332995</c:v>
                </c:pt>
                <c:pt idx="30" formatCode="0">
                  <c:v>18347.815940962064</c:v>
                </c:pt>
                <c:pt idx="31" formatCode="0">
                  <c:v>15961.909112326817</c:v>
                </c:pt>
                <c:pt idx="32" formatCode="0">
                  <c:v>14429.19753118054</c:v>
                </c:pt>
                <c:pt idx="33" formatCode="0">
                  <c:v>13061.140192034976</c:v>
                </c:pt>
                <c:pt idx="34" formatCode="0">
                  <c:v>11126.671653186426</c:v>
                </c:pt>
                <c:pt idx="35" formatCode="0">
                  <c:v>9879.3530501657606</c:v>
                </c:pt>
                <c:pt idx="36" formatCode="0">
                  <c:v>9393.6869996897949</c:v>
                </c:pt>
                <c:pt idx="37" formatCode="0">
                  <c:v>9113.9068014676723</c:v>
                </c:pt>
                <c:pt idx="38" formatCode="0">
                  <c:v>8636.8858145199993</c:v>
                </c:pt>
                <c:pt idx="39" formatCode="0">
                  <c:v>8529.9643050470168</c:v>
                </c:pt>
                <c:pt idx="40" formatCode="0">
                  <c:v>8619.4941021429913</c:v>
                </c:pt>
                <c:pt idx="41" formatCode="0">
                  <c:v>8781.5523809271344</c:v>
                </c:pt>
                <c:pt idx="42" formatCode="0">
                  <c:v>8945.6972642018318</c:v>
                </c:pt>
                <c:pt idx="43" formatCode="0">
                  <c:v>9129.9148912284763</c:v>
                </c:pt>
                <c:pt idx="44" formatCode="0">
                  <c:v>9333.6614368330429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ECA-4FDE-B687-CC6289C9C11A}"/>
            </c:ext>
          </c:extLst>
        </c:ser>
        <c:ser>
          <c:idx val="5"/>
          <c:order val="5"/>
          <c:tx>
            <c:strRef>
              <c:f>'1990-2100'!$C$35</c:f>
              <c:strCache>
                <c:ptCount val="1"/>
                <c:pt idx="0">
                  <c:v>SFCM_SSP2_EEEI_1p5Degree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'1990-2100'!$D$35:$AV$35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26247.738927773058</c:v>
                </c:pt>
                <c:pt idx="30" formatCode="0">
                  <c:v>17737.659839327309</c:v>
                </c:pt>
                <c:pt idx="31" formatCode="0">
                  <c:v>15120.538013483907</c:v>
                </c:pt>
                <c:pt idx="32" formatCode="0">
                  <c:v>13175.77753109329</c:v>
                </c:pt>
                <c:pt idx="33" formatCode="0">
                  <c:v>11608.514533212496</c:v>
                </c:pt>
                <c:pt idx="34" formatCode="0">
                  <c:v>9451.6403552672127</c:v>
                </c:pt>
                <c:pt idx="35" formatCode="0">
                  <c:v>8212.2060704371706</c:v>
                </c:pt>
                <c:pt idx="36" formatCode="0">
                  <c:v>7452.8022175284232</c:v>
                </c:pt>
                <c:pt idx="37" formatCode="0">
                  <c:v>7112.7480808551509</c:v>
                </c:pt>
                <c:pt idx="38" formatCode="0">
                  <c:v>6219.1666669814831</c:v>
                </c:pt>
                <c:pt idx="39" formatCode="0">
                  <c:v>6113.7711126808636</c:v>
                </c:pt>
                <c:pt idx="40" formatCode="0">
                  <c:v>6122.1993782102245</c:v>
                </c:pt>
                <c:pt idx="41" formatCode="0">
                  <c:v>6130.6890411824261</c:v>
                </c:pt>
                <c:pt idx="42" formatCode="0">
                  <c:v>6137.7104449243952</c:v>
                </c:pt>
                <c:pt idx="43" formatCode="0">
                  <c:v>6143.173546371072</c:v>
                </c:pt>
                <c:pt idx="44" formatCode="0">
                  <c:v>6102.6758712864385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ECA-4FDE-B687-CC6289C9C11A}"/>
            </c:ext>
          </c:extLst>
        </c:ser>
        <c:ser>
          <c:idx val="6"/>
          <c:order val="6"/>
          <c:tx>
            <c:strRef>
              <c:f>'1990-2100'!$C$36</c:f>
              <c:strCache>
                <c:ptCount val="1"/>
                <c:pt idx="0">
                  <c:v>SFCM_SSP2_LifeStyle_1p5Degree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'1990-2100'!$D$36:$AV$36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26363.301297386937</c:v>
                </c:pt>
                <c:pt idx="30" formatCode="0">
                  <c:v>17937.922704584405</c:v>
                </c:pt>
                <c:pt idx="31" formatCode="0">
                  <c:v>15371.988317604102</c:v>
                </c:pt>
                <c:pt idx="32" formatCode="0">
                  <c:v>13480.921555052222</c:v>
                </c:pt>
                <c:pt idx="33" formatCode="0">
                  <c:v>11933.76573702823</c:v>
                </c:pt>
                <c:pt idx="34" formatCode="0">
                  <c:v>9843.2307412346854</c:v>
                </c:pt>
                <c:pt idx="35" formatCode="0">
                  <c:v>8579.643527313372</c:v>
                </c:pt>
                <c:pt idx="36" formatCode="0">
                  <c:v>7954.7584439335742</c:v>
                </c:pt>
                <c:pt idx="37" formatCode="0">
                  <c:v>7617.0290425201956</c:v>
                </c:pt>
                <c:pt idx="38" formatCode="0">
                  <c:v>7007.5989821928997</c:v>
                </c:pt>
                <c:pt idx="39" formatCode="0">
                  <c:v>6860.6162818519397</c:v>
                </c:pt>
                <c:pt idx="40" formatCode="0">
                  <c:v>6888.4489569612797</c:v>
                </c:pt>
                <c:pt idx="41" formatCode="0">
                  <c:v>6964.3636239056796</c:v>
                </c:pt>
                <c:pt idx="42" formatCode="0">
                  <c:v>7047.7560955347872</c:v>
                </c:pt>
                <c:pt idx="43" formatCode="0">
                  <c:v>7144.8588953604713</c:v>
                </c:pt>
                <c:pt idx="44" formatCode="0">
                  <c:v>7256.3351569704846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ECA-4FDE-B687-CC6289C9C11A}"/>
            </c:ext>
          </c:extLst>
        </c:ser>
        <c:ser>
          <c:idx val="7"/>
          <c:order val="7"/>
          <c:tx>
            <c:strRef>
              <c:f>'1990-2100'!$C$37</c:f>
              <c:strCache>
                <c:ptCount val="1"/>
                <c:pt idx="0">
                  <c:v>SFCM_SSP2_Ref_1p5Degree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'1990-2100'!$D$37:$AV$37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26544.018562212972</c:v>
                </c:pt>
                <c:pt idx="30" formatCode="0">
                  <c:v>18172.879640472362</c:v>
                </c:pt>
                <c:pt idx="31" formatCode="0">
                  <c:v>15651.964454969078</c:v>
                </c:pt>
                <c:pt idx="32" formatCode="0">
                  <c:v>13826.380473340954</c:v>
                </c:pt>
                <c:pt idx="33" formatCode="0">
                  <c:v>12354.779468984481</c:v>
                </c:pt>
                <c:pt idx="34" formatCode="0">
                  <c:v>10229.745403941813</c:v>
                </c:pt>
                <c:pt idx="35" formatCode="0">
                  <c:v>9050.0751211460392</c:v>
                </c:pt>
                <c:pt idx="36" formatCode="0">
                  <c:v>8447.1267355186556</c:v>
                </c:pt>
                <c:pt idx="37" formatCode="0">
                  <c:v>8170.0213418540861</c:v>
                </c:pt>
                <c:pt idx="38" formatCode="0">
                  <c:v>7505.4322154812162</c:v>
                </c:pt>
                <c:pt idx="39" formatCode="0">
                  <c:v>7446.5052774882452</c:v>
                </c:pt>
                <c:pt idx="40" formatCode="0">
                  <c:v>7514.7512630854098</c:v>
                </c:pt>
                <c:pt idx="41" formatCode="0">
                  <c:v>7629.8308980420034</c:v>
                </c:pt>
                <c:pt idx="42" formatCode="0">
                  <c:v>7734.9549261659249</c:v>
                </c:pt>
                <c:pt idx="43" formatCode="0">
                  <c:v>7862.4613582883958</c:v>
                </c:pt>
                <c:pt idx="44" formatCode="0">
                  <c:v>7992.7657102595722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ECA-4FDE-B687-CC6289C9C11A}"/>
            </c:ext>
          </c:extLst>
        </c:ser>
        <c:ser>
          <c:idx val="8"/>
          <c:order val="8"/>
          <c:tx>
            <c:strRef>
              <c:f>'1990-2100'!$C$38</c:f>
              <c:strCache>
                <c:ptCount val="1"/>
                <c:pt idx="0">
                  <c:v>SFCM_SSP2_ST_CCS_1p5Degree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'1990-2100'!$D$38:$AV$38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26538.310343602716</c:v>
                </c:pt>
                <c:pt idx="30" formatCode="0">
                  <c:v>18191.407170871003</c:v>
                </c:pt>
                <c:pt idx="31" formatCode="0">
                  <c:v>15724.058726107538</c:v>
                </c:pt>
                <c:pt idx="32" formatCode="0">
                  <c:v>13964.058677001853</c:v>
                </c:pt>
                <c:pt idx="33" formatCode="0">
                  <c:v>12542.828918521134</c:v>
                </c:pt>
                <c:pt idx="34" formatCode="0">
                  <c:v>10538.47548400443</c:v>
                </c:pt>
                <c:pt idx="35" formatCode="0">
                  <c:v>9587.6640456393361</c:v>
                </c:pt>
                <c:pt idx="36" formatCode="0">
                  <c:v>9040.9971582953931</c:v>
                </c:pt>
                <c:pt idx="37" formatCode="0">
                  <c:v>8747.9432204809345</c:v>
                </c:pt>
                <c:pt idx="38" formatCode="0">
                  <c:v>8096.2203816187248</c:v>
                </c:pt>
                <c:pt idx="39" formatCode="0">
                  <c:v>8018.2666529592689</c:v>
                </c:pt>
                <c:pt idx="40" formatCode="0">
                  <c:v>8110.9865124664593</c:v>
                </c:pt>
                <c:pt idx="41" formatCode="0">
                  <c:v>8256.9375991198176</c:v>
                </c:pt>
                <c:pt idx="42" formatCode="0">
                  <c:v>8405.0184428078865</c:v>
                </c:pt>
                <c:pt idx="43" formatCode="0">
                  <c:v>8578.7439252566819</c:v>
                </c:pt>
                <c:pt idx="44" formatCode="0">
                  <c:v>8768.3775641917018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ECA-4FDE-B687-CC6289C9C11A}"/>
            </c:ext>
          </c:extLst>
        </c:ser>
        <c:ser>
          <c:idx val="9"/>
          <c:order val="9"/>
          <c:tx>
            <c:strRef>
              <c:f>'1990-2100'!$C$39</c:f>
              <c:strCache>
                <c:ptCount val="1"/>
                <c:pt idx="0">
                  <c:v>SFCM_SSP2_ST_bio_1p5Degree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'1990-2100'!$D$39:$AV$39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26548.702330997789</c:v>
                </c:pt>
                <c:pt idx="30" formatCode="0">
                  <c:v>18258.609489918541</c:v>
                </c:pt>
                <c:pt idx="31" formatCode="0">
                  <c:v>15799.250687927248</c:v>
                </c:pt>
                <c:pt idx="32" formatCode="0">
                  <c:v>14138.267912787765</c:v>
                </c:pt>
                <c:pt idx="33" formatCode="0">
                  <c:v>12720.076647868724</c:v>
                </c:pt>
                <c:pt idx="34" formatCode="0">
                  <c:v>10680.549323884557</c:v>
                </c:pt>
                <c:pt idx="35" formatCode="0">
                  <c:v>9472.2842531360366</c:v>
                </c:pt>
                <c:pt idx="36" formatCode="0">
                  <c:v>8933.3666093656284</c:v>
                </c:pt>
                <c:pt idx="37" formatCode="0">
                  <c:v>8630.5877432786638</c:v>
                </c:pt>
                <c:pt idx="38" formatCode="0">
                  <c:v>7987.1966288718413</c:v>
                </c:pt>
                <c:pt idx="39" formatCode="0">
                  <c:v>7935.2035132658466</c:v>
                </c:pt>
                <c:pt idx="40" formatCode="0">
                  <c:v>8031.1359240878091</c:v>
                </c:pt>
                <c:pt idx="41" formatCode="0">
                  <c:v>8173.8821804121853</c:v>
                </c:pt>
                <c:pt idx="42" formatCode="0">
                  <c:v>8313.3278503317924</c:v>
                </c:pt>
                <c:pt idx="43" formatCode="0">
                  <c:v>8464.7106474473894</c:v>
                </c:pt>
                <c:pt idx="44" formatCode="0">
                  <c:v>8633.1709811050096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ECA-4FDE-B687-CC6289C9C11A}"/>
            </c:ext>
          </c:extLst>
        </c:ser>
        <c:ser>
          <c:idx val="10"/>
          <c:order val="10"/>
          <c:tx>
            <c:strRef>
              <c:f>'1990-2100'!$C$40</c:f>
              <c:strCache>
                <c:ptCount val="1"/>
                <c:pt idx="0">
                  <c:v>SFCM_SSP2_ST_nuclear_1p5Degree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'1990-2100'!$D$40:$AV$40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26558.304242409831</c:v>
                </c:pt>
                <c:pt idx="30" formatCode="0">
                  <c:v>18176.909732598826</c:v>
                </c:pt>
                <c:pt idx="31" formatCode="0">
                  <c:v>15643.745427842432</c:v>
                </c:pt>
                <c:pt idx="32" formatCode="0">
                  <c:v>13786.640630045633</c:v>
                </c:pt>
                <c:pt idx="33" formatCode="0">
                  <c:v>12282.521593221139</c:v>
                </c:pt>
                <c:pt idx="34" formatCode="0">
                  <c:v>10120.859347292915</c:v>
                </c:pt>
                <c:pt idx="35" formatCode="0">
                  <c:v>8922.5555897362938</c:v>
                </c:pt>
                <c:pt idx="36" formatCode="0">
                  <c:v>8287.353061832162</c:v>
                </c:pt>
                <c:pt idx="37" formatCode="0">
                  <c:v>7993.2547841760597</c:v>
                </c:pt>
                <c:pt idx="38" formatCode="0">
                  <c:v>7257.6439332738992</c:v>
                </c:pt>
                <c:pt idx="39" formatCode="0">
                  <c:v>7189.3807672413213</c:v>
                </c:pt>
                <c:pt idx="40" formatCode="0">
                  <c:v>7239.2391540735198</c:v>
                </c:pt>
                <c:pt idx="41" formatCode="0">
                  <c:v>7326.3124046939238</c:v>
                </c:pt>
                <c:pt idx="42" formatCode="0">
                  <c:v>7394.2507535467385</c:v>
                </c:pt>
                <c:pt idx="43" formatCode="0">
                  <c:v>7463.9523001828211</c:v>
                </c:pt>
                <c:pt idx="44" formatCode="0">
                  <c:v>7538.5613360083789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ECA-4FDE-B687-CC6289C9C11A}"/>
            </c:ext>
          </c:extLst>
        </c:ser>
        <c:ser>
          <c:idx val="11"/>
          <c:order val="11"/>
          <c:tx>
            <c:strRef>
              <c:f>'1990-2100'!$C$41</c:f>
              <c:strCache>
                <c:ptCount val="1"/>
                <c:pt idx="0">
                  <c:v>SFCM_SSP2_ST_solar_1p5Degree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'1990-2100'!$D$41:$AV$41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26533.364943126038</c:v>
                </c:pt>
                <c:pt idx="30" formatCode="0">
                  <c:v>18122.783771827337</c:v>
                </c:pt>
                <c:pt idx="31" formatCode="0">
                  <c:v>15546.618755654676</c:v>
                </c:pt>
                <c:pt idx="32" formatCode="0">
                  <c:v>13651.40124315755</c:v>
                </c:pt>
                <c:pt idx="33" formatCode="0">
                  <c:v>12130.964625156821</c:v>
                </c:pt>
                <c:pt idx="34" formatCode="0">
                  <c:v>9935.8924158131886</c:v>
                </c:pt>
                <c:pt idx="35" formatCode="0">
                  <c:v>8768.8236829684793</c:v>
                </c:pt>
                <c:pt idx="36" formatCode="0">
                  <c:v>8164.8089245734545</c:v>
                </c:pt>
                <c:pt idx="37" formatCode="0">
                  <c:v>7889.2971880829473</c:v>
                </c:pt>
                <c:pt idx="38" formatCode="0">
                  <c:v>7115.417263972513</c:v>
                </c:pt>
                <c:pt idx="39" formatCode="0">
                  <c:v>7056.762768800334</c:v>
                </c:pt>
                <c:pt idx="40" formatCode="0">
                  <c:v>7127.7254261839771</c:v>
                </c:pt>
                <c:pt idx="41" formatCode="0">
                  <c:v>7237.0498560208989</c:v>
                </c:pt>
                <c:pt idx="42" formatCode="0">
                  <c:v>7344.7239803975399</c:v>
                </c:pt>
                <c:pt idx="43" formatCode="0">
                  <c:v>7464.2411756932916</c:v>
                </c:pt>
                <c:pt idx="44" formatCode="0">
                  <c:v>7586.8036638813264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8ECA-4FDE-B687-CC6289C9C11A}"/>
            </c:ext>
          </c:extLst>
        </c:ser>
        <c:ser>
          <c:idx val="12"/>
          <c:order val="12"/>
          <c:tx>
            <c:strRef>
              <c:f>'1990-2100'!$C$42</c:f>
              <c:strCache>
                <c:ptCount val="1"/>
                <c:pt idx="0">
                  <c:v>SFCM_SSP2_ST_wind_1p5Degree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'1990-2100'!$D$42:$AV$42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26517.537220775208</c:v>
                </c:pt>
                <c:pt idx="30" formatCode="0">
                  <c:v>18067.838859831165</c:v>
                </c:pt>
                <c:pt idx="31" formatCode="0">
                  <c:v>15433.592641501269</c:v>
                </c:pt>
                <c:pt idx="32" formatCode="0">
                  <c:v>13543.019698369153</c:v>
                </c:pt>
                <c:pt idx="33" formatCode="0">
                  <c:v>12014.593377802605</c:v>
                </c:pt>
                <c:pt idx="34" formatCode="0">
                  <c:v>9790.4148491116666</c:v>
                </c:pt>
                <c:pt idx="35" formatCode="0">
                  <c:v>8652.0219941739797</c:v>
                </c:pt>
                <c:pt idx="36" formatCode="0">
                  <c:v>8021.1765008904085</c:v>
                </c:pt>
                <c:pt idx="37" formatCode="0">
                  <c:v>7784.3238218959177</c:v>
                </c:pt>
                <c:pt idx="38" formatCode="0">
                  <c:v>7022.6030631912354</c:v>
                </c:pt>
                <c:pt idx="39" formatCode="0">
                  <c:v>6975.9135155002186</c:v>
                </c:pt>
                <c:pt idx="40" formatCode="0">
                  <c:v>7027.7484785528968</c:v>
                </c:pt>
                <c:pt idx="41" formatCode="0">
                  <c:v>7116.1442985989524</c:v>
                </c:pt>
                <c:pt idx="42" formatCode="0">
                  <c:v>7198.7301965467468</c:v>
                </c:pt>
                <c:pt idx="43" formatCode="0">
                  <c:v>7286.7879861505608</c:v>
                </c:pt>
                <c:pt idx="44" formatCode="0">
                  <c:v>7400.6628030362936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8ECA-4FDE-B687-CC6289C9C11A}"/>
            </c:ext>
          </c:extLst>
        </c:ser>
        <c:ser>
          <c:idx val="13"/>
          <c:order val="13"/>
          <c:tx>
            <c:strRef>
              <c:f>'1990-2100'!$C$43</c:f>
              <c:strCache>
                <c:ptCount val="1"/>
                <c:pt idx="0">
                  <c:v>SFCM_SSP2_SupTech_1p5Degree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'1990-2100'!$D$43:$AV$43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26520.12777455902</c:v>
                </c:pt>
                <c:pt idx="30" formatCode="0">
                  <c:v>18121.29499696874</c:v>
                </c:pt>
                <c:pt idx="31" formatCode="0">
                  <c:v>15570.954803720146</c:v>
                </c:pt>
                <c:pt idx="32" formatCode="0">
                  <c:v>13851.03400801397</c:v>
                </c:pt>
                <c:pt idx="33" formatCode="0">
                  <c:v>12320.269636406409</c:v>
                </c:pt>
                <c:pt idx="34" formatCode="0">
                  <c:v>10281.189135184259</c:v>
                </c:pt>
                <c:pt idx="35" formatCode="0">
                  <c:v>9319.0292530648221</c:v>
                </c:pt>
                <c:pt idx="36" formatCode="0">
                  <c:v>8684.6933199245432</c:v>
                </c:pt>
                <c:pt idx="37" formatCode="0">
                  <c:v>8383.9248395695358</c:v>
                </c:pt>
                <c:pt idx="38" formatCode="0">
                  <c:v>7721.7715970614954</c:v>
                </c:pt>
                <c:pt idx="39" formatCode="0">
                  <c:v>7643.8628290842007</c:v>
                </c:pt>
                <c:pt idx="40" formatCode="0">
                  <c:v>7703.7864068518747</c:v>
                </c:pt>
                <c:pt idx="41" formatCode="0">
                  <c:v>7803.7814899342329</c:v>
                </c:pt>
                <c:pt idx="42" formatCode="0">
                  <c:v>7885.6196869361984</c:v>
                </c:pt>
                <c:pt idx="43" formatCode="0">
                  <c:v>7974.2795957959361</c:v>
                </c:pt>
                <c:pt idx="44" formatCode="0">
                  <c:v>8070.330162007358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8ECA-4FDE-B687-CC6289C9C11A}"/>
            </c:ext>
          </c:extLst>
        </c:ser>
        <c:ser>
          <c:idx val="14"/>
          <c:order val="14"/>
          <c:tx>
            <c:strRef>
              <c:f>'1990-2100'!$C$44</c:f>
              <c:strCache>
                <c:ptCount val="1"/>
                <c:pt idx="0">
                  <c:v>SFCM_SSP2_combined_1p5Degree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'1990-2100'!$D$44:$AV$44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26010.43177274222</c:v>
                </c:pt>
                <c:pt idx="30" formatCode="0">
                  <c:v>17539.124628738518</c:v>
                </c:pt>
                <c:pt idx="31" formatCode="0">
                  <c:v>14895.725649117603</c:v>
                </c:pt>
                <c:pt idx="32" formatCode="0">
                  <c:v>13152.411276632331</c:v>
                </c:pt>
                <c:pt idx="33" formatCode="0">
                  <c:v>11502.695341729092</c:v>
                </c:pt>
                <c:pt idx="34" formatCode="0">
                  <c:v>9485.6910191022707</c:v>
                </c:pt>
                <c:pt idx="35" formatCode="0">
                  <c:v>8177.6097346265342</c:v>
                </c:pt>
                <c:pt idx="36" formatCode="0">
                  <c:v>7390.8745924139685</c:v>
                </c:pt>
                <c:pt idx="37" formatCode="0">
                  <c:v>7003.0504579389444</c:v>
                </c:pt>
                <c:pt idx="38" formatCode="0">
                  <c:v>6215.4176548335063</c:v>
                </c:pt>
                <c:pt idx="39" formatCode="0">
                  <c:v>5995.7820952521533</c:v>
                </c:pt>
                <c:pt idx="40" formatCode="0">
                  <c:v>5900.2672347529488</c:v>
                </c:pt>
                <c:pt idx="41" formatCode="0">
                  <c:v>5823.3451294749566</c:v>
                </c:pt>
                <c:pt idx="42" formatCode="0">
                  <c:v>5722.1144348833568</c:v>
                </c:pt>
                <c:pt idx="43" formatCode="0">
                  <c:v>5608.3910192191852</c:v>
                </c:pt>
                <c:pt idx="44" formatCode="0">
                  <c:v>5485.9438442359533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8ECA-4FDE-B687-CC6289C9C11A}"/>
            </c:ext>
          </c:extLst>
        </c:ser>
        <c:ser>
          <c:idx val="15"/>
          <c:order val="15"/>
          <c:tx>
            <c:strRef>
              <c:f>'1990-2100'!$C$45</c:f>
              <c:strCache>
                <c:ptCount val="1"/>
                <c:pt idx="0">
                  <c:v>SSP1-26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'1990-2100'!$D$45:$AV$45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31099.794804609697</c:v>
                </c:pt>
                <c:pt idx="30" formatCode="0">
                  <c:v>29156.931167758412</c:v>
                </c:pt>
                <c:pt idx="31" formatCode="0">
                  <c:v>24820.863882094585</c:v>
                </c:pt>
                <c:pt idx="32" formatCode="0">
                  <c:v>20484.796596430762</c:v>
                </c:pt>
                <c:pt idx="33" formatCode="0">
                  <c:v>17943.754227911308</c:v>
                </c:pt>
                <c:pt idx="34" formatCode="0">
                  <c:v>15402.711859391853</c:v>
                </c:pt>
                <c:pt idx="35" formatCode="0">
                  <c:v>12996.35589872072</c:v>
                </c:pt>
                <c:pt idx="36" formatCode="0">
                  <c:v>10589.999938049586</c:v>
                </c:pt>
                <c:pt idx="37" formatCode="0">
                  <c:v>8428.1556369296595</c:v>
                </c:pt>
                <c:pt idx="38" formatCode="0">
                  <c:v>6266.3113358097326</c:v>
                </c:pt>
                <c:pt idx="39" formatCode="0">
                  <c:v>5562.2879627625116</c:v>
                </c:pt>
                <c:pt idx="40" formatCode="0">
                  <c:v>4858.2645897152906</c:v>
                </c:pt>
                <c:pt idx="41" formatCode="0">
                  <c:v>4160.2780195640426</c:v>
                </c:pt>
                <c:pt idx="42" formatCode="0">
                  <c:v>3462.2914494127936</c:v>
                </c:pt>
                <c:pt idx="43" formatCode="0">
                  <c:v>3170.2286658041303</c:v>
                </c:pt>
                <c:pt idx="44" formatCode="0">
                  <c:v>2878.165882195467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8ECA-4FDE-B687-CC6289C9C11A}"/>
            </c:ext>
          </c:extLst>
        </c:ser>
        <c:ser>
          <c:idx val="16"/>
          <c:order val="16"/>
          <c:tx>
            <c:strRef>
              <c:f>'1990-2100'!$C$46</c:f>
              <c:strCache>
                <c:ptCount val="1"/>
                <c:pt idx="0">
                  <c:v>SSP2-26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'1990-2100'!$D$46:$AV$46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29558.413905211488</c:v>
                </c:pt>
                <c:pt idx="30" formatCode="0">
                  <c:v>26514.563911647198</c:v>
                </c:pt>
                <c:pt idx="31" formatCode="0">
                  <c:v>22080.123813553451</c:v>
                </c:pt>
                <c:pt idx="32" formatCode="0">
                  <c:v>17645.683715459705</c:v>
                </c:pt>
                <c:pt idx="33" formatCode="0">
                  <c:v>14486.642257887041</c:v>
                </c:pt>
                <c:pt idx="34" formatCode="0">
                  <c:v>11327.600800314374</c:v>
                </c:pt>
                <c:pt idx="35" formatCode="0">
                  <c:v>9382.630529888851</c:v>
                </c:pt>
                <c:pt idx="36" formatCode="0">
                  <c:v>7437.6602594633259</c:v>
                </c:pt>
                <c:pt idx="37" formatCode="0">
                  <c:v>4973.4738142904571</c:v>
                </c:pt>
                <c:pt idx="38" formatCode="0">
                  <c:v>2509.2873691175887</c:v>
                </c:pt>
                <c:pt idx="39" formatCode="0">
                  <c:v>1385.7936010375583</c:v>
                </c:pt>
                <c:pt idx="40" formatCode="0">
                  <c:v>262.29983295752783</c:v>
                </c:pt>
                <c:pt idx="41" formatCode="0">
                  <c:v>-710.73263586864357</c:v>
                </c:pt>
                <c:pt idx="42" formatCode="0">
                  <c:v>-1683.7651046948149</c:v>
                </c:pt>
                <c:pt idx="43" formatCode="0">
                  <c:v>-2336.1259463564529</c:v>
                </c:pt>
                <c:pt idx="44" formatCode="0">
                  <c:v>-2988.4867880180909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8ECA-4FDE-B687-CC6289C9C11A}"/>
            </c:ext>
          </c:extLst>
        </c:ser>
        <c:ser>
          <c:idx val="17"/>
          <c:order val="17"/>
          <c:tx>
            <c:strRef>
              <c:f>'1990-2100'!$C$47</c:f>
              <c:strCache>
                <c:ptCount val="1"/>
                <c:pt idx="0">
                  <c:v>SSP4-26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'1990-2100'!$D$47:$AV$47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31865.613479157866</c:v>
                </c:pt>
                <c:pt idx="30" formatCode="0">
                  <c:v>30469.763181269558</c:v>
                </c:pt>
                <c:pt idx="31" formatCode="0">
                  <c:v>25464.900351097058</c:v>
                </c:pt>
                <c:pt idx="32" formatCode="0">
                  <c:v>20460.037520924561</c:v>
                </c:pt>
                <c:pt idx="33" formatCode="0">
                  <c:v>17327.780014620697</c:v>
                </c:pt>
                <c:pt idx="34" formatCode="0">
                  <c:v>14195.522508316835</c:v>
                </c:pt>
                <c:pt idx="35" formatCode="0">
                  <c:v>11336.700261214548</c:v>
                </c:pt>
                <c:pt idx="36" formatCode="0">
                  <c:v>8477.8780141122588</c:v>
                </c:pt>
                <c:pt idx="37" formatCode="0">
                  <c:v>6300.8237954868546</c:v>
                </c:pt>
                <c:pt idx="38" formatCode="0">
                  <c:v>4123.7695768614512</c:v>
                </c:pt>
                <c:pt idx="39" formatCode="0">
                  <c:v>2918.9531677291425</c:v>
                </c:pt>
                <c:pt idx="40" formatCode="0">
                  <c:v>1714.1367585968335</c:v>
                </c:pt>
                <c:pt idx="41" formatCode="0">
                  <c:v>927.49368446133542</c:v>
                </c:pt>
                <c:pt idx="42" formatCode="0">
                  <c:v>140.85061032583744</c:v>
                </c:pt>
                <c:pt idx="43" formatCode="0">
                  <c:v>-382.21589416116177</c:v>
                </c:pt>
                <c:pt idx="44" formatCode="0">
                  <c:v>-905.28239864816101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8ECA-4FDE-B687-CC6289C9C11A}"/>
            </c:ext>
          </c:extLst>
        </c:ser>
        <c:ser>
          <c:idx val="18"/>
          <c:order val="18"/>
          <c:tx>
            <c:strRef>
              <c:f>'1990-2100'!$C$48</c:f>
              <c:strCache>
                <c:ptCount val="1"/>
                <c:pt idx="0">
                  <c:v>SSP5-26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'1990-2100'!$D$48:$AV$48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29784.911033252967</c:v>
                </c:pt>
                <c:pt idx="30" formatCode="0">
                  <c:v>26902.844702575443</c:v>
                </c:pt>
                <c:pt idx="31" formatCode="0">
                  <c:v>22976.383422984785</c:v>
                </c:pt>
                <c:pt idx="32" formatCode="0">
                  <c:v>19049.922143394124</c:v>
                </c:pt>
                <c:pt idx="33" formatCode="0">
                  <c:v>15489.503493406088</c:v>
                </c:pt>
                <c:pt idx="34" formatCode="0">
                  <c:v>11929.084843418052</c:v>
                </c:pt>
                <c:pt idx="35" formatCode="0">
                  <c:v>8116.9230397704887</c:v>
                </c:pt>
                <c:pt idx="36" formatCode="0">
                  <c:v>4304.7612361229249</c:v>
                </c:pt>
                <c:pt idx="37" formatCode="0">
                  <c:v>2021.3909245931011</c:v>
                </c:pt>
                <c:pt idx="38" formatCode="0">
                  <c:v>-261.97938693672256</c:v>
                </c:pt>
                <c:pt idx="39" formatCode="0">
                  <c:v>-1611.6834399235613</c:v>
                </c:pt>
                <c:pt idx="40" formatCode="0">
                  <c:v>-2961.3874929103999</c:v>
                </c:pt>
                <c:pt idx="41" formatCode="0">
                  <c:v>-4046.980317807388</c:v>
                </c:pt>
                <c:pt idx="42" formatCode="0">
                  <c:v>-5132.5731427043766</c:v>
                </c:pt>
                <c:pt idx="43" formatCode="0">
                  <c:v>-5855.2078681265839</c:v>
                </c:pt>
                <c:pt idx="44" formatCode="0">
                  <c:v>-6577.8425935487912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8ECA-4FDE-B687-CC6289C9C11A}"/>
            </c:ext>
          </c:extLst>
        </c:ser>
        <c:ser>
          <c:idx val="19"/>
          <c:order val="19"/>
          <c:tx>
            <c:strRef>
              <c:f>'1990-2100'!$C$49</c:f>
              <c:strCache>
                <c:ptCount val="1"/>
                <c:pt idx="0">
                  <c:v>EMF33_Med2C_nofuel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'1990-2100'!$D$49:$AV$49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30907.218896941187</c:v>
                </c:pt>
                <c:pt idx="30" formatCode="0">
                  <c:v>25322.518155884933</c:v>
                </c:pt>
                <c:pt idx="31" formatCode="0">
                  <c:v>21097.180807427718</c:v>
                </c:pt>
                <c:pt idx="32" formatCode="0">
                  <c:v>20527.201342507688</c:v>
                </c:pt>
                <c:pt idx="33" formatCode="0">
                  <c:v>18907.281140819643</c:v>
                </c:pt>
                <c:pt idx="34" formatCode="0">
                  <c:v>17295.250869014701</c:v>
                </c:pt>
                <c:pt idx="35" formatCode="0">
                  <c:v>15249.658406676734</c:v>
                </c:pt>
                <c:pt idx="36" formatCode="0">
                  <c:v>13426.818434288951</c:v>
                </c:pt>
                <c:pt idx="37" formatCode="0">
                  <c:v>11378.194691255838</c:v>
                </c:pt>
                <c:pt idx="38" formatCode="0">
                  <c:v>9596.4322819309127</c:v>
                </c:pt>
                <c:pt idx="39" formatCode="0">
                  <c:v>9905.0620383319165</c:v>
                </c:pt>
                <c:pt idx="40" formatCode="0">
                  <c:v>10206.79264474073</c:v>
                </c:pt>
                <c:pt idx="41" formatCode="0">
                  <c:v>10511.643878169145</c:v>
                </c:pt>
                <c:pt idx="42" formatCode="0">
                  <c:v>10812.052099936591</c:v>
                </c:pt>
                <c:pt idx="43" formatCode="0">
                  <c:v>11083.612971591932</c:v>
                </c:pt>
                <c:pt idx="44" formatCode="0">
                  <c:v>11369.564407027798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8ECA-4FDE-B687-CC6289C9C11A}"/>
            </c:ext>
          </c:extLst>
        </c:ser>
        <c:ser>
          <c:idx val="20"/>
          <c:order val="20"/>
          <c:tx>
            <c:strRef>
              <c:f>'1990-2100'!$C$50</c:f>
              <c:strCache>
                <c:ptCount val="1"/>
                <c:pt idx="0">
                  <c:v>EMF33_Med2C_none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'1990-2100'!$D$50:$AV$50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30967.806881815904</c:v>
                </c:pt>
                <c:pt idx="30" formatCode="0">
                  <c:v>25443.606202827257</c:v>
                </c:pt>
                <c:pt idx="31" formatCode="0">
                  <c:v>21337.134819061583</c:v>
                </c:pt>
                <c:pt idx="32" formatCode="0">
                  <c:v>20830.028823893379</c:v>
                </c:pt>
                <c:pt idx="33" formatCode="0">
                  <c:v>19402.736633504239</c:v>
                </c:pt>
                <c:pt idx="34" formatCode="0">
                  <c:v>17915.667794225385</c:v>
                </c:pt>
                <c:pt idx="35" formatCode="0">
                  <c:v>16050.577394394308</c:v>
                </c:pt>
                <c:pt idx="36" formatCode="0">
                  <c:v>14329.602361450832</c:v>
                </c:pt>
                <c:pt idx="37" formatCode="0">
                  <c:v>12232.880962219426</c:v>
                </c:pt>
                <c:pt idx="38" formatCode="0">
                  <c:v>10327.20911987032</c:v>
                </c:pt>
                <c:pt idx="39" formatCode="0">
                  <c:v>10625.246786502437</c:v>
                </c:pt>
                <c:pt idx="40" formatCode="0">
                  <c:v>10867.791835761238</c:v>
                </c:pt>
                <c:pt idx="41" formatCode="0">
                  <c:v>11175.795423544369</c:v>
                </c:pt>
                <c:pt idx="42" formatCode="0">
                  <c:v>11492.426559776459</c:v>
                </c:pt>
                <c:pt idx="43" formatCode="0">
                  <c:v>11773.353566000469</c:v>
                </c:pt>
                <c:pt idx="44" formatCode="0">
                  <c:v>12073.422389206127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8ECA-4FDE-B687-CC6289C9C11A}"/>
            </c:ext>
          </c:extLst>
        </c:ser>
        <c:ser>
          <c:idx val="21"/>
          <c:order val="21"/>
          <c:tx>
            <c:strRef>
              <c:f>'1990-2100'!$C$51</c:f>
              <c:strCache>
                <c:ptCount val="1"/>
                <c:pt idx="0">
                  <c:v>EMF33_WB2C_full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'1990-2100'!$D$51:$AV$51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30856.512201038448</c:v>
                </c:pt>
                <c:pt idx="30" formatCode="0">
                  <c:v>25211.797297687415</c:v>
                </c:pt>
                <c:pt idx="31" formatCode="0">
                  <c:v>16421.355945496183</c:v>
                </c:pt>
                <c:pt idx="32" formatCode="0">
                  <c:v>13630.904528759371</c:v>
                </c:pt>
                <c:pt idx="33" formatCode="0">
                  <c:v>11785.06801292485</c:v>
                </c:pt>
                <c:pt idx="34" formatCode="0">
                  <c:v>9876.1173715734603</c:v>
                </c:pt>
                <c:pt idx="35" formatCode="0">
                  <c:v>7218.7797767956436</c:v>
                </c:pt>
                <c:pt idx="36" formatCode="0">
                  <c:v>4698.4339099755116</c:v>
                </c:pt>
                <c:pt idx="37" formatCode="0">
                  <c:v>1988.0665164600625</c:v>
                </c:pt>
                <c:pt idx="38" formatCode="0">
                  <c:v>-187.12898864057237</c:v>
                </c:pt>
                <c:pt idx="39" formatCode="0">
                  <c:v>-97.756490041072709</c:v>
                </c:pt>
                <c:pt idx="40" formatCode="0">
                  <c:v>0.67905174567268545</c:v>
                </c:pt>
                <c:pt idx="41" formatCode="0">
                  <c:v>139.8337873070933</c:v>
                </c:pt>
                <c:pt idx="42" formatCode="0">
                  <c:v>284.87937794142897</c:v>
                </c:pt>
                <c:pt idx="43" formatCode="0">
                  <c:v>415.45647275893134</c:v>
                </c:pt>
                <c:pt idx="44" formatCode="0">
                  <c:v>557.87648192249696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8ECA-4FDE-B687-CC6289C9C11A}"/>
            </c:ext>
          </c:extLst>
        </c:ser>
        <c:ser>
          <c:idx val="22"/>
          <c:order val="22"/>
          <c:tx>
            <c:strRef>
              <c:f>'1990-2100'!$C$52</c:f>
              <c:strCache>
                <c:ptCount val="1"/>
                <c:pt idx="0">
                  <c:v>TERL_2D_NoTransportPolicy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'1990-2100'!$D$52:$AV$52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29798.390861531698</c:v>
                </c:pt>
                <c:pt idx="30" formatCode="0">
                  <c:v>24120.807208902745</c:v>
                </c:pt>
                <c:pt idx="31" formatCode="0">
                  <c:v>22285.531290660645</c:v>
                </c:pt>
                <c:pt idx="32" formatCode="0">
                  <c:v>20477.642129732365</c:v>
                </c:pt>
                <c:pt idx="33" formatCode="0">
                  <c:v>17735.200224249453</c:v>
                </c:pt>
                <c:pt idx="34" formatCode="0">
                  <c:v>14115.475939075874</c:v>
                </c:pt>
                <c:pt idx="35" formatCode="0">
                  <c:v>10492.636540750022</c:v>
                </c:pt>
                <c:pt idx="36" formatCode="0">
                  <c:v>7143.178544723396</c:v>
                </c:pt>
                <c:pt idx="37" formatCode="0">
                  <c:v>4389.9232878365447</c:v>
                </c:pt>
                <c:pt idx="38" formatCode="0">
                  <c:v>2961.2946784660253</c:v>
                </c:pt>
                <c:pt idx="39" formatCode="0">
                  <c:v>1894.5205646866036</c:v>
                </c:pt>
                <c:pt idx="40" formatCode="0">
                  <c:v>1098.6195036598237</c:v>
                </c:pt>
                <c:pt idx="41" formatCode="0">
                  <c:v>341.90759202711399</c:v>
                </c:pt>
                <c:pt idx="42" formatCode="0">
                  <c:v>-360.84075639622836</c:v>
                </c:pt>
                <c:pt idx="43" formatCode="0">
                  <c:v>-1040.8342696782431</c:v>
                </c:pt>
                <c:pt idx="44" formatCode="0">
                  <c:v>-1776.7074312408502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8ECA-4FDE-B687-CC6289C9C11A}"/>
            </c:ext>
          </c:extLst>
        </c:ser>
        <c:ser>
          <c:idx val="23"/>
          <c:order val="23"/>
          <c:tx>
            <c:strRef>
              <c:f>'1990-2100'!$C$53</c:f>
              <c:strCache>
                <c:ptCount val="1"/>
                <c:pt idx="0">
                  <c:v>SSP1-26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'1990-2100'!$D$53:$AV$53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35009.066183539122</c:v>
                </c:pt>
                <c:pt idx="30" formatCode="0">
                  <c:v>35858.539245923137</c:v>
                </c:pt>
                <c:pt idx="31" formatCode="0">
                  <c:v>35421.89289040881</c:v>
                </c:pt>
                <c:pt idx="32" formatCode="0">
                  <c:v>34985.246534894475</c:v>
                </c:pt>
                <c:pt idx="33" formatCode="0">
                  <c:v>32658.330420799597</c:v>
                </c:pt>
                <c:pt idx="34" formatCode="0">
                  <c:v>30331.414306704715</c:v>
                </c:pt>
                <c:pt idx="35" formatCode="0">
                  <c:v>25978.696899636532</c:v>
                </c:pt>
                <c:pt idx="36" formatCode="0">
                  <c:v>21625.979492568345</c:v>
                </c:pt>
                <c:pt idx="37" formatCode="0">
                  <c:v>17185.810155078216</c:v>
                </c:pt>
                <c:pt idx="38" formatCode="0">
                  <c:v>12745.640817588086</c:v>
                </c:pt>
                <c:pt idx="39" formatCode="0">
                  <c:v>8574.6269270453413</c:v>
                </c:pt>
                <c:pt idx="40" formatCode="0">
                  <c:v>4403.6130365025956</c:v>
                </c:pt>
                <c:pt idx="41" formatCode="0">
                  <c:v>1014.6828361284922</c:v>
                </c:pt>
                <c:pt idx="42" formatCode="0">
                  <c:v>-2374.2473642456112</c:v>
                </c:pt>
                <c:pt idx="43" formatCode="0">
                  <c:v>-4959.2440351406176</c:v>
                </c:pt>
                <c:pt idx="44" formatCode="0">
                  <c:v>-7544.2407060356236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8ECA-4FDE-B687-CC6289C9C11A}"/>
            </c:ext>
          </c:extLst>
        </c:ser>
        <c:ser>
          <c:idx val="24"/>
          <c:order val="24"/>
          <c:tx>
            <c:strRef>
              <c:f>'1990-2100'!$C$54</c:f>
              <c:strCache>
                <c:ptCount val="1"/>
                <c:pt idx="0">
                  <c:v>ADVANCE_2020_WB2C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'1990-2100'!$D$54:$AV$54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28952.877360876362</c:v>
                </c:pt>
                <c:pt idx="30" formatCode="0">
                  <c:v>24054.929991957692</c:v>
                </c:pt>
                <c:pt idx="31" formatCode="0">
                  <c:v>19250.440068433589</c:v>
                </c:pt>
                <c:pt idx="32" formatCode="0">
                  <c:v>12095.720022033342</c:v>
                </c:pt>
                <c:pt idx="33" formatCode="0">
                  <c:v>8498.8759344005684</c:v>
                </c:pt>
                <c:pt idx="34" formatCode="0">
                  <c:v>5812.4234478026901</c:v>
                </c:pt>
                <c:pt idx="35" formatCode="0">
                  <c:v>4365.7981502687126</c:v>
                </c:pt>
                <c:pt idx="36" formatCode="0">
                  <c:v>2768.3764667164901</c:v>
                </c:pt>
                <c:pt idx="37" formatCode="0">
                  <c:v>1533.6639046655803</c:v>
                </c:pt>
                <c:pt idx="38" formatCode="0">
                  <c:v>517.72122524222311</c:v>
                </c:pt>
                <c:pt idx="39" formatCode="0">
                  <c:v>-43.097646185196162</c:v>
                </c:pt>
                <c:pt idx="40" formatCode="0">
                  <c:v>-467.8479509316582</c:v>
                </c:pt>
                <c:pt idx="41" formatCode="0">
                  <c:v>-824.5579569844399</c:v>
                </c:pt>
                <c:pt idx="42" formatCode="0">
                  <c:v>-1013.418810771745</c:v>
                </c:pt>
                <c:pt idx="43" formatCode="0">
                  <c:v>-1147.5932631436219</c:v>
                </c:pt>
                <c:pt idx="44" formatCode="0">
                  <c:v>-1442.7750071750672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8ECA-4FDE-B687-CC6289C9C11A}"/>
            </c:ext>
          </c:extLst>
        </c:ser>
        <c:ser>
          <c:idx val="25"/>
          <c:order val="25"/>
          <c:tx>
            <c:strRef>
              <c:f>'1990-2100'!$C$55</c:f>
              <c:strCache>
                <c:ptCount val="1"/>
                <c:pt idx="0">
                  <c:v>ADVANCE_2030_WB2C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'1990-2100'!$D$55:$AV$55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34459.794438004792</c:v>
                </c:pt>
                <c:pt idx="30" formatCode="0">
                  <c:v>33116.419486580518</c:v>
                </c:pt>
                <c:pt idx="31" formatCode="0">
                  <c:v>20002.222350029155</c:v>
                </c:pt>
                <c:pt idx="32" formatCode="0">
                  <c:v>14611.975824990504</c:v>
                </c:pt>
                <c:pt idx="33" formatCode="0">
                  <c:v>9074.0625125976712</c:v>
                </c:pt>
                <c:pt idx="34" formatCode="0">
                  <c:v>4938.5581199261987</c:v>
                </c:pt>
                <c:pt idx="35" formatCode="0">
                  <c:v>2353.5407432258085</c:v>
                </c:pt>
                <c:pt idx="36" formatCode="0">
                  <c:v>779.06769216461566</c:v>
                </c:pt>
                <c:pt idx="37" formatCode="0">
                  <c:v>-135.85976464300376</c:v>
                </c:pt>
                <c:pt idx="38" formatCode="0">
                  <c:v>-741.94196541942847</c:v>
                </c:pt>
                <c:pt idx="39" formatCode="0">
                  <c:v>-732.85423372972741</c:v>
                </c:pt>
                <c:pt idx="40" formatCode="0">
                  <c:v>-520.24611221415307</c:v>
                </c:pt>
                <c:pt idx="41" formatCode="0">
                  <c:v>-616.49081979013908</c:v>
                </c:pt>
                <c:pt idx="42" formatCode="0">
                  <c:v>-1629.0115517539084</c:v>
                </c:pt>
                <c:pt idx="43" formatCode="0">
                  <c:v>-2330.2259344435115</c:v>
                </c:pt>
                <c:pt idx="44" formatCode="0">
                  <c:v>-2511.9045360458217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8ECA-4FDE-B687-CC6289C9C11A}"/>
            </c:ext>
          </c:extLst>
        </c:ser>
        <c:ser>
          <c:idx val="26"/>
          <c:order val="26"/>
          <c:tx>
            <c:strRef>
              <c:f>'1990-2100'!$C$56</c:f>
              <c:strCache>
                <c:ptCount val="1"/>
                <c:pt idx="0">
                  <c:v>CD-LINKS_NPi2020_1000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'1990-2100'!$D$56:$AV$56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33480.654515786206</c:v>
                </c:pt>
                <c:pt idx="30" formatCode="0">
                  <c:v>27055.321403473736</c:v>
                </c:pt>
                <c:pt idx="31" formatCode="0">
                  <c:v>21737.280337330016</c:v>
                </c:pt>
                <c:pt idx="32" formatCode="0">
                  <c:v>15247.371018490747</c:v>
                </c:pt>
                <c:pt idx="33" formatCode="0">
                  <c:v>9953.0925445439061</c:v>
                </c:pt>
                <c:pt idx="34" formatCode="0">
                  <c:v>7699.0794166195165</c:v>
                </c:pt>
                <c:pt idx="35" formatCode="0">
                  <c:v>6052.3307301957939</c:v>
                </c:pt>
                <c:pt idx="36" formatCode="0">
                  <c:v>4405.5820437720722</c:v>
                </c:pt>
                <c:pt idx="37" formatCode="0">
                  <c:v>2858.3551451530921</c:v>
                </c:pt>
                <c:pt idx="38" formatCode="0">
                  <c:v>1311.1282465341114</c:v>
                </c:pt>
                <c:pt idx="39" formatCode="0">
                  <c:v>183.90853018908086</c:v>
                </c:pt>
                <c:pt idx="40" formatCode="0">
                  <c:v>-943.31118615594971</c:v>
                </c:pt>
                <c:pt idx="41" formatCode="0">
                  <c:v>-1537.2349499977358</c:v>
                </c:pt>
                <c:pt idx="42" formatCode="0">
                  <c:v>-2131.1587138395221</c:v>
                </c:pt>
                <c:pt idx="43" formatCode="0">
                  <c:v>-2180.9327159321874</c:v>
                </c:pt>
                <c:pt idx="44" formatCode="0">
                  <c:v>-2230.7067180248532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8ECA-4FDE-B687-CC6289C9C11A}"/>
            </c:ext>
          </c:extLst>
        </c:ser>
        <c:ser>
          <c:idx val="27"/>
          <c:order val="27"/>
          <c:tx>
            <c:strRef>
              <c:f>'1990-2100'!$C$57</c:f>
              <c:strCache>
                <c:ptCount val="1"/>
                <c:pt idx="0">
                  <c:v>SSP1-26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'1990-2100'!$D$57:$AV$57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33255.535994875812</c:v>
                </c:pt>
                <c:pt idx="30" formatCode="0">
                  <c:v>32852.4874939289</c:v>
                </c:pt>
                <c:pt idx="31" formatCode="0">
                  <c:v>29191.795816840247</c:v>
                </c:pt>
                <c:pt idx="32" formatCode="0">
                  <c:v>25531.104139751598</c:v>
                </c:pt>
                <c:pt idx="33" formatCode="0">
                  <c:v>22168.283082825663</c:v>
                </c:pt>
                <c:pt idx="34" formatCode="0">
                  <c:v>18805.462025899724</c:v>
                </c:pt>
                <c:pt idx="35" formatCode="0">
                  <c:v>15725.357578392635</c:v>
                </c:pt>
                <c:pt idx="36" formatCode="0">
                  <c:v>12645.253130885545</c:v>
                </c:pt>
                <c:pt idx="37" formatCode="0">
                  <c:v>9867.270971099133</c:v>
                </c:pt>
                <c:pt idx="38" formatCode="0">
                  <c:v>7089.288811312721</c:v>
                </c:pt>
                <c:pt idx="39" formatCode="0">
                  <c:v>3313.7943461580371</c:v>
                </c:pt>
                <c:pt idx="40" formatCode="0">
                  <c:v>-461.70011899664667</c:v>
                </c:pt>
                <c:pt idx="41" formatCode="0">
                  <c:v>-3149.993503660005</c:v>
                </c:pt>
                <c:pt idx="42" formatCode="0">
                  <c:v>-5838.2868883233632</c:v>
                </c:pt>
                <c:pt idx="43" formatCode="0">
                  <c:v>-5572.4154082883106</c:v>
                </c:pt>
                <c:pt idx="44" formatCode="0">
                  <c:v>-5306.5439282532579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8ECA-4FDE-B687-CC6289C9C11A}"/>
            </c:ext>
          </c:extLst>
        </c:ser>
        <c:ser>
          <c:idx val="28"/>
          <c:order val="28"/>
          <c:tx>
            <c:strRef>
              <c:f>'1990-2100'!$C$58</c:f>
              <c:strCache>
                <c:ptCount val="1"/>
                <c:pt idx="0">
                  <c:v>SSP2-26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'1990-2100'!$D$58:$AV$58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28341.275350067564</c:v>
                </c:pt>
                <c:pt idx="30" formatCode="0">
                  <c:v>24428.040674257609</c:v>
                </c:pt>
                <c:pt idx="31" formatCode="0">
                  <c:v>18732.288931386192</c:v>
                </c:pt>
                <c:pt idx="32" formatCode="0">
                  <c:v>13036.537188514778</c:v>
                </c:pt>
                <c:pt idx="33" formatCode="0">
                  <c:v>10490.828999206471</c:v>
                </c:pt>
                <c:pt idx="34" formatCode="0">
                  <c:v>7945.1208098981624</c:v>
                </c:pt>
                <c:pt idx="35" formatCode="0">
                  <c:v>5232.1284051985294</c:v>
                </c:pt>
                <c:pt idx="36" formatCode="0">
                  <c:v>2519.1360004988965</c:v>
                </c:pt>
                <c:pt idx="37" formatCode="0">
                  <c:v>966.62113107605364</c:v>
                </c:pt>
                <c:pt idx="38" formatCode="0">
                  <c:v>-585.89373834678918</c:v>
                </c:pt>
                <c:pt idx="39" formatCode="0">
                  <c:v>-1499.7650558148971</c:v>
                </c:pt>
                <c:pt idx="40" formatCode="0">
                  <c:v>-2413.636373283005</c:v>
                </c:pt>
                <c:pt idx="41" formatCode="0">
                  <c:v>-2742.1380803127031</c:v>
                </c:pt>
                <c:pt idx="42" formatCode="0">
                  <c:v>-3070.6397873424016</c:v>
                </c:pt>
                <c:pt idx="43" formatCode="0">
                  <c:v>-3404.462733827585</c:v>
                </c:pt>
                <c:pt idx="44" formatCode="0">
                  <c:v>-3738.2856803127688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8ECA-4FDE-B687-CC6289C9C11A}"/>
            </c:ext>
          </c:extLst>
        </c:ser>
        <c:ser>
          <c:idx val="29"/>
          <c:order val="29"/>
          <c:tx>
            <c:strRef>
              <c:f>'1990-2100'!$C$59</c:f>
              <c:strCache>
                <c:ptCount val="1"/>
                <c:pt idx="0">
                  <c:v>SSP4-26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'1990-2100'!$D$59:$AV$59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27584.782950526631</c:v>
                </c:pt>
                <c:pt idx="30" formatCode="0">
                  <c:v>23131.196560758872</c:v>
                </c:pt>
                <c:pt idx="31" formatCode="0">
                  <c:v>16050.911461446336</c:v>
                </c:pt>
                <c:pt idx="32" formatCode="0">
                  <c:v>8970.6263621337985</c:v>
                </c:pt>
                <c:pt idx="33" formatCode="0">
                  <c:v>6112.9495681255448</c:v>
                </c:pt>
                <c:pt idx="34" formatCode="0">
                  <c:v>3255.2727741172907</c:v>
                </c:pt>
                <c:pt idx="35" formatCode="0">
                  <c:v>1981.5613898841589</c:v>
                </c:pt>
                <c:pt idx="36" formatCode="0">
                  <c:v>707.850005651027</c:v>
                </c:pt>
                <c:pt idx="37" formatCode="0">
                  <c:v>293.80798088928077</c:v>
                </c:pt>
                <c:pt idx="38" formatCode="0">
                  <c:v>-120.23404387246545</c:v>
                </c:pt>
                <c:pt idx="39" formatCode="0">
                  <c:v>-274.87515151355529</c:v>
                </c:pt>
                <c:pt idx="40" formatCode="0">
                  <c:v>-429.51625915464518</c:v>
                </c:pt>
                <c:pt idx="41" formatCode="0">
                  <c:v>-437.91210474803938</c:v>
                </c:pt>
                <c:pt idx="42" formatCode="0">
                  <c:v>-446.30795034143358</c:v>
                </c:pt>
                <c:pt idx="43" formatCode="0">
                  <c:v>-136.23009001541934</c:v>
                </c:pt>
                <c:pt idx="44" formatCode="0">
                  <c:v>173.84777031059491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8ECA-4FDE-B687-CC6289C9C11A}"/>
            </c:ext>
          </c:extLst>
        </c:ser>
        <c:ser>
          <c:idx val="30"/>
          <c:order val="30"/>
          <c:tx>
            <c:strRef>
              <c:f>'1990-2100'!$C$60</c:f>
              <c:strCache>
                <c:ptCount val="1"/>
                <c:pt idx="0">
                  <c:v>GEA_Eff_1p5C_Delay2020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'1990-2100'!$D$60:$AV$60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26246.87650135189</c:v>
                </c:pt>
                <c:pt idx="30" formatCode="0">
                  <c:v>20837.642647887886</c:v>
                </c:pt>
                <c:pt idx="31" formatCode="0">
                  <c:v>15864.285457784055</c:v>
                </c:pt>
                <c:pt idx="32" formatCode="0">
                  <c:v>10890.928267680225</c:v>
                </c:pt>
                <c:pt idx="33" formatCode="0">
                  <c:v>5708.2323812014129</c:v>
                </c:pt>
                <c:pt idx="34" formatCode="0">
                  <c:v>525.53649472260042</c:v>
                </c:pt>
                <c:pt idx="35" formatCode="0">
                  <c:v>-1662.4831899866838</c:v>
                </c:pt>
                <c:pt idx="36" formatCode="0">
                  <c:v>-3850.5028746959679</c:v>
                </c:pt>
                <c:pt idx="37" formatCode="0">
                  <c:v>-4852.1863857701455</c:v>
                </c:pt>
                <c:pt idx="38" formatCode="0">
                  <c:v>-5853.8698968443232</c:v>
                </c:pt>
                <c:pt idx="39" formatCode="0">
                  <c:v>-6337.2667608071588</c:v>
                </c:pt>
                <c:pt idx="40" formatCode="0">
                  <c:v>-6820.6636247699953</c:v>
                </c:pt>
                <c:pt idx="41" formatCode="0">
                  <c:v>-7131.5820008763385</c:v>
                </c:pt>
                <c:pt idx="42" formatCode="0">
                  <c:v>-7442.5003769826808</c:v>
                </c:pt>
                <c:pt idx="43" formatCode="0">
                  <c:v>-7678.9324432846261</c:v>
                </c:pt>
                <c:pt idx="44" formatCode="0">
                  <c:v>-7915.3645095865722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8ECA-4FDE-B687-CC6289C9C11A}"/>
            </c:ext>
          </c:extLst>
        </c:ser>
        <c:ser>
          <c:idx val="31"/>
          <c:order val="31"/>
          <c:tx>
            <c:strRef>
              <c:f>'1990-2100'!$C$61</c:f>
              <c:strCache>
                <c:ptCount val="1"/>
                <c:pt idx="0">
                  <c:v>GEA_Mix_1p5C_AdvNCO2_PartialDelay2020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'1990-2100'!$D$61:$AV$61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27417.274536059722</c:v>
                </c:pt>
                <c:pt idx="30" formatCode="0">
                  <c:v>22844.039278815599</c:v>
                </c:pt>
                <c:pt idx="31" formatCode="0">
                  <c:v>17647.325372882493</c:v>
                </c:pt>
                <c:pt idx="32" formatCode="0">
                  <c:v>12450.611466949384</c:v>
                </c:pt>
                <c:pt idx="33" formatCode="0">
                  <c:v>7844.7400523354881</c:v>
                </c:pt>
                <c:pt idx="34" formatCode="0">
                  <c:v>3238.8686377215927</c:v>
                </c:pt>
                <c:pt idx="35" formatCode="0">
                  <c:v>1247.0541817671588</c:v>
                </c:pt>
                <c:pt idx="36" formatCode="0">
                  <c:v>-744.76027418727517</c:v>
                </c:pt>
                <c:pt idx="37" formatCode="0">
                  <c:v>-1023.1547784748299</c:v>
                </c:pt>
                <c:pt idx="38" formatCode="0">
                  <c:v>-1301.5492827623846</c:v>
                </c:pt>
                <c:pt idx="39" formatCode="0">
                  <c:v>-1361.0343013839413</c:v>
                </c:pt>
                <c:pt idx="40" formatCode="0">
                  <c:v>-1420.519320005498</c:v>
                </c:pt>
                <c:pt idx="41" formatCode="0">
                  <c:v>-1315.9912725483919</c:v>
                </c:pt>
                <c:pt idx="42" formatCode="0">
                  <c:v>-1211.4632250912855</c:v>
                </c:pt>
                <c:pt idx="43" formatCode="0">
                  <c:v>-1211.6538061804317</c:v>
                </c:pt>
                <c:pt idx="44" formatCode="0">
                  <c:v>-1211.8443872695777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8ECA-4FDE-B687-CC6289C9C11A}"/>
            </c:ext>
          </c:extLst>
        </c:ser>
        <c:ser>
          <c:idx val="32"/>
          <c:order val="32"/>
          <c:tx>
            <c:strRef>
              <c:f>'1990-2100'!$C$62</c:f>
              <c:strCache>
                <c:ptCount val="1"/>
                <c:pt idx="0">
                  <c:v>GEA_Mix_1p5C_AdvTrans_PartialDelay2020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'1990-2100'!$D$62:$AV$62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26821.480303941953</c:v>
                </c:pt>
                <c:pt idx="30" formatCode="0">
                  <c:v>21822.677738042279</c:v>
                </c:pt>
                <c:pt idx="31" formatCode="0">
                  <c:v>16934.647044529422</c:v>
                </c:pt>
                <c:pt idx="32" formatCode="0">
                  <c:v>12046.616351016566</c:v>
                </c:pt>
                <c:pt idx="33" formatCode="0">
                  <c:v>6944.8944637305394</c:v>
                </c:pt>
                <c:pt idx="34" formatCode="0">
                  <c:v>1843.1725764445137</c:v>
                </c:pt>
                <c:pt idx="35" formatCode="0">
                  <c:v>-798.26201445478887</c:v>
                </c:pt>
                <c:pt idx="36" formatCode="0">
                  <c:v>-3439.6966053540914</c:v>
                </c:pt>
                <c:pt idx="37" formatCode="0">
                  <c:v>-4444.7550408436546</c:v>
                </c:pt>
                <c:pt idx="38" formatCode="0">
                  <c:v>-5449.8134763332173</c:v>
                </c:pt>
                <c:pt idx="39" formatCode="0">
                  <c:v>-6077.615189958402</c:v>
                </c:pt>
                <c:pt idx="40" formatCode="0">
                  <c:v>-6705.4169035835866</c:v>
                </c:pt>
                <c:pt idx="41" formatCode="0">
                  <c:v>-7167.2123871631229</c:v>
                </c:pt>
                <c:pt idx="42" formatCode="0">
                  <c:v>-7629.0078707426601</c:v>
                </c:pt>
                <c:pt idx="43" formatCode="0">
                  <c:v>-7923.4056621960326</c:v>
                </c:pt>
                <c:pt idx="44" formatCode="0">
                  <c:v>-8217.8034536494051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8ECA-4FDE-B687-CC6289C9C11A}"/>
            </c:ext>
          </c:extLst>
        </c:ser>
        <c:ser>
          <c:idx val="33"/>
          <c:order val="33"/>
          <c:tx>
            <c:strRef>
              <c:f>'1990-2100'!$C$63</c:f>
              <c:strCache>
                <c:ptCount val="1"/>
                <c:pt idx="0">
                  <c:v>ADVANCE_2020_WB2C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'1990-2100'!$D$63:$AV$63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29734.304938223959</c:v>
                </c:pt>
                <c:pt idx="30" formatCode="0">
                  <c:v>26816.091396811429</c:v>
                </c:pt>
                <c:pt idx="31" formatCode="0">
                  <c:v>23907.773331689183</c:v>
                </c:pt>
                <c:pt idx="32" formatCode="0">
                  <c:v>20999.455266566933</c:v>
                </c:pt>
                <c:pt idx="33" formatCode="0">
                  <c:v>17389.597533968066</c:v>
                </c:pt>
                <c:pt idx="34" formatCode="0">
                  <c:v>13779.739801369202</c:v>
                </c:pt>
                <c:pt idx="35" formatCode="0">
                  <c:v>11615.801133731598</c:v>
                </c:pt>
                <c:pt idx="36" formatCode="0">
                  <c:v>9451.8624660939968</c:v>
                </c:pt>
                <c:pt idx="37" formatCode="0">
                  <c:v>6406.7854005539102</c:v>
                </c:pt>
                <c:pt idx="38" formatCode="0">
                  <c:v>3361.7083350138237</c:v>
                </c:pt>
                <c:pt idx="39" formatCode="0">
                  <c:v>880.81042653981945</c:v>
                </c:pt>
                <c:pt idx="40" formatCode="0">
                  <c:v>-1600.0874819341848</c:v>
                </c:pt>
                <c:pt idx="41" formatCode="0">
                  <c:v>-3046.1536758584243</c:v>
                </c:pt>
                <c:pt idx="42" formatCode="0">
                  <c:v>-4492.2198697826634</c:v>
                </c:pt>
                <c:pt idx="43" formatCode="0">
                  <c:v>-5443.5599152803688</c:v>
                </c:pt>
                <c:pt idx="44" formatCode="0">
                  <c:v>-6394.8999607780743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8ECA-4FDE-B687-CC6289C9C11A}"/>
            </c:ext>
          </c:extLst>
        </c:ser>
        <c:ser>
          <c:idx val="34"/>
          <c:order val="34"/>
          <c:tx>
            <c:strRef>
              <c:f>'1990-2100'!$C$64</c:f>
              <c:strCache>
                <c:ptCount val="1"/>
                <c:pt idx="0">
                  <c:v>EMF33_Med2C_nobeccs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'1990-2100'!$D$64:$AV$64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29647.552416520168</c:v>
                </c:pt>
                <c:pt idx="30" formatCode="0">
                  <c:v>26667.372788176363</c:v>
                </c:pt>
                <c:pt idx="31" formatCode="0">
                  <c:v>23594.492207783933</c:v>
                </c:pt>
                <c:pt idx="32" formatCode="0">
                  <c:v>20521.611627391503</c:v>
                </c:pt>
                <c:pt idx="33" formatCode="0">
                  <c:v>17759.528127965848</c:v>
                </c:pt>
                <c:pt idx="34" formatCode="0">
                  <c:v>14997.444628540194</c:v>
                </c:pt>
                <c:pt idx="35" formatCode="0">
                  <c:v>13386.565376859906</c:v>
                </c:pt>
                <c:pt idx="36" formatCode="0">
                  <c:v>11775.686125179618</c:v>
                </c:pt>
                <c:pt idx="37" formatCode="0">
                  <c:v>10713.247140116815</c:v>
                </c:pt>
                <c:pt idx="38" formatCode="0">
                  <c:v>9650.8081550540101</c:v>
                </c:pt>
                <c:pt idx="39" formatCode="0">
                  <c:v>8953.4680553961516</c:v>
                </c:pt>
                <c:pt idx="40" formatCode="0">
                  <c:v>8256.1279557382932</c:v>
                </c:pt>
                <c:pt idx="41" formatCode="0">
                  <c:v>7496.851877407792</c:v>
                </c:pt>
                <c:pt idx="42" formatCode="0">
                  <c:v>6737.5757990772909</c:v>
                </c:pt>
                <c:pt idx="43" formatCode="0">
                  <c:v>6329.0479384876253</c:v>
                </c:pt>
                <c:pt idx="44" formatCode="0">
                  <c:v>5920.5200778979597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8ECA-4FDE-B687-CC6289C9C11A}"/>
            </c:ext>
          </c:extLst>
        </c:ser>
        <c:ser>
          <c:idx val="35"/>
          <c:order val="35"/>
          <c:tx>
            <c:strRef>
              <c:f>'1990-2100'!$C$65</c:f>
              <c:strCache>
                <c:ptCount val="1"/>
                <c:pt idx="0">
                  <c:v>EMF33_Med2C_none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'1990-2100'!$D$65:$AV$65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28806.700222897362</c:v>
                </c:pt>
                <c:pt idx="30" formatCode="0">
                  <c:v>25225.911884822977</c:v>
                </c:pt>
                <c:pt idx="31" formatCode="0">
                  <c:v>21823.389797734017</c:v>
                </c:pt>
                <c:pt idx="32" formatCode="0">
                  <c:v>18420.86771064506</c:v>
                </c:pt>
                <c:pt idx="33" formatCode="0">
                  <c:v>16338.952834922746</c:v>
                </c:pt>
                <c:pt idx="34" formatCode="0">
                  <c:v>14257.037959200432</c:v>
                </c:pt>
                <c:pt idx="35" formatCode="0">
                  <c:v>12807.490770142686</c:v>
                </c:pt>
                <c:pt idx="36" formatCode="0">
                  <c:v>11357.943581084939</c:v>
                </c:pt>
                <c:pt idx="37" formatCode="0">
                  <c:v>10608.532614089574</c:v>
                </c:pt>
                <c:pt idx="38" formatCode="0">
                  <c:v>9859.1216470942072</c:v>
                </c:pt>
                <c:pt idx="39" formatCode="0">
                  <c:v>9487.9167094574514</c:v>
                </c:pt>
                <c:pt idx="40" formatCode="0">
                  <c:v>9116.7117718206955</c:v>
                </c:pt>
                <c:pt idx="41" formatCode="0">
                  <c:v>8654.2588299218696</c:v>
                </c:pt>
                <c:pt idx="42" formatCode="0">
                  <c:v>8191.8058880230428</c:v>
                </c:pt>
                <c:pt idx="43" formatCode="0">
                  <c:v>8001.9123347011728</c:v>
                </c:pt>
                <c:pt idx="44" formatCode="0">
                  <c:v>7812.0187813793027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8ECA-4FDE-B687-CC6289C9C11A}"/>
            </c:ext>
          </c:extLst>
        </c:ser>
        <c:ser>
          <c:idx val="36"/>
          <c:order val="36"/>
          <c:tx>
            <c:strRef>
              <c:f>'1990-2100'!$C$66</c:f>
              <c:strCache>
                <c:ptCount val="1"/>
                <c:pt idx="0">
                  <c:v>EMF33_tax_hi_full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'1990-2100'!$D$66:$AV$66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30578.773356277114</c:v>
                </c:pt>
                <c:pt idx="30" formatCode="0">
                  <c:v>28263.751542045411</c:v>
                </c:pt>
                <c:pt idx="31" formatCode="0">
                  <c:v>25754.637439180115</c:v>
                </c:pt>
                <c:pt idx="32" formatCode="0">
                  <c:v>23245.523336314822</c:v>
                </c:pt>
                <c:pt idx="33" formatCode="0">
                  <c:v>18807.660096652475</c:v>
                </c:pt>
                <c:pt idx="34" formatCode="0">
                  <c:v>14369.796856990128</c:v>
                </c:pt>
                <c:pt idx="35" formatCode="0">
                  <c:v>11376.270143082955</c:v>
                </c:pt>
                <c:pt idx="36" formatCode="0">
                  <c:v>8382.7434291757818</c:v>
                </c:pt>
                <c:pt idx="37" formatCode="0">
                  <c:v>5735.3623215848711</c:v>
                </c:pt>
                <c:pt idx="38" formatCode="0">
                  <c:v>3087.9812139939595</c:v>
                </c:pt>
                <c:pt idx="39" formatCode="0">
                  <c:v>1429.4312878588471</c:v>
                </c:pt>
                <c:pt idx="40" formatCode="0">
                  <c:v>-229.11863827626524</c:v>
                </c:pt>
                <c:pt idx="41" formatCode="0">
                  <c:v>-1715.9129356771241</c:v>
                </c:pt>
                <c:pt idx="42" formatCode="0">
                  <c:v>-3202.7072330779829</c:v>
                </c:pt>
                <c:pt idx="43" formatCode="0">
                  <c:v>-4296.8112162558737</c:v>
                </c:pt>
                <c:pt idx="44" formatCode="0">
                  <c:v>-5390.9151994337653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8ECA-4FDE-B687-CC6289C9C11A}"/>
            </c:ext>
          </c:extLst>
        </c:ser>
        <c:ser>
          <c:idx val="37"/>
          <c:order val="37"/>
          <c:tx>
            <c:strRef>
              <c:f>'1990-2100'!$C$67</c:f>
              <c:strCache>
                <c:ptCount val="1"/>
                <c:pt idx="0">
                  <c:v>CD-LINKS_NPi2020_1000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'1990-2100'!$D$67:$AV$67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30797.350136315676</c:v>
                </c:pt>
                <c:pt idx="30" formatCode="0">
                  <c:v>28638.454593540089</c:v>
                </c:pt>
                <c:pt idx="31" formatCode="0">
                  <c:v>25336.714631363931</c:v>
                </c:pt>
                <c:pt idx="32" formatCode="0">
                  <c:v>22034.97466918777</c:v>
                </c:pt>
                <c:pt idx="33" formatCode="0">
                  <c:v>17640.13076253251</c:v>
                </c:pt>
                <c:pt idx="34" formatCode="0">
                  <c:v>13245.286855877248</c:v>
                </c:pt>
                <c:pt idx="35" formatCode="0">
                  <c:v>9452.5642291129116</c:v>
                </c:pt>
                <c:pt idx="36" formatCode="0">
                  <c:v>5659.8416023485743</c:v>
                </c:pt>
                <c:pt idx="37" formatCode="0">
                  <c:v>2821.4656922981349</c:v>
                </c:pt>
                <c:pt idx="38" formatCode="0">
                  <c:v>-16.91021775230471</c:v>
                </c:pt>
                <c:pt idx="39" formatCode="0">
                  <c:v>-1914.8846255445496</c:v>
                </c:pt>
                <c:pt idx="40" formatCode="0">
                  <c:v>-3812.8590333367947</c:v>
                </c:pt>
                <c:pt idx="41" formatCode="0">
                  <c:v>-5500.7229509265235</c:v>
                </c:pt>
                <c:pt idx="42" formatCode="0">
                  <c:v>-7188.5868685162523</c:v>
                </c:pt>
                <c:pt idx="43" formatCode="0">
                  <c:v>-8370.8042700279566</c:v>
                </c:pt>
                <c:pt idx="44" formatCode="0">
                  <c:v>-9553.02167153966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8ECA-4FDE-B687-CC6289C9C11A}"/>
            </c:ext>
          </c:extLst>
        </c:ser>
        <c:ser>
          <c:idx val="38"/>
          <c:order val="38"/>
          <c:tx>
            <c:strRef>
              <c:f>'1990-2100'!$C$68</c:f>
              <c:strCache>
                <c:ptCount val="1"/>
                <c:pt idx="0">
                  <c:v>ADVANCE_2020_Med2C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'1990-2100'!$D$68:$AV$68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38050.001624940232</c:v>
                </c:pt>
                <c:pt idx="30" formatCode="0">
                  <c:v>35093.96838039015</c:v>
                </c:pt>
                <c:pt idx="31" formatCode="0">
                  <c:v>31739.893519465655</c:v>
                </c:pt>
                <c:pt idx="32" formatCode="0">
                  <c:v>27936.327189268883</c:v>
                </c:pt>
                <c:pt idx="33" formatCode="0">
                  <c:v>23440.451902018205</c:v>
                </c:pt>
                <c:pt idx="34" formatCode="0">
                  <c:v>18276.473649883705</c:v>
                </c:pt>
                <c:pt idx="35" formatCode="0">
                  <c:v>14775.593985622527</c:v>
                </c:pt>
                <c:pt idx="36" formatCode="0">
                  <c:v>10517.53155843772</c:v>
                </c:pt>
                <c:pt idx="37" formatCode="0">
                  <c:v>8073.982296856444</c:v>
                </c:pt>
                <c:pt idx="38" formatCode="0">
                  <c:v>6175.7037048956963</c:v>
                </c:pt>
                <c:pt idx="39" formatCode="0">
                  <c:v>4603.9809467824498</c:v>
                </c:pt>
                <c:pt idx="40" formatCode="0">
                  <c:v>3133.0178352681537</c:v>
                </c:pt>
                <c:pt idx="41" formatCode="0">
                  <c:v>1401.7341329976725</c:v>
                </c:pt>
                <c:pt idx="42" formatCode="0">
                  <c:v>678.22214648110287</c:v>
                </c:pt>
                <c:pt idx="43" formatCode="0">
                  <c:v>-173.48351967597594</c:v>
                </c:pt>
                <c:pt idx="44" formatCode="0">
                  <c:v>-590.5644220114981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8ECA-4FDE-B687-CC6289C9C11A}"/>
            </c:ext>
          </c:extLst>
        </c:ser>
        <c:ser>
          <c:idx val="39"/>
          <c:order val="39"/>
          <c:tx>
            <c:strRef>
              <c:f>'1990-2100'!$C$69</c:f>
              <c:strCache>
                <c:ptCount val="1"/>
                <c:pt idx="0">
                  <c:v>ADVANCE_2030_Med2C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'1990-2100'!$D$69:$AV$69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38408.598916652671</c:v>
                </c:pt>
                <c:pt idx="30" formatCode="0">
                  <c:v>36397.698072592815</c:v>
                </c:pt>
                <c:pt idx="31" formatCode="0">
                  <c:v>32766.368368122909</c:v>
                </c:pt>
                <c:pt idx="32" formatCode="0">
                  <c:v>26848.87456648724</c:v>
                </c:pt>
                <c:pt idx="33" formatCode="0">
                  <c:v>20732.012480026096</c:v>
                </c:pt>
                <c:pt idx="34" formatCode="0">
                  <c:v>15717.681761308091</c:v>
                </c:pt>
                <c:pt idx="35" formatCode="0">
                  <c:v>11533.883438404677</c:v>
                </c:pt>
                <c:pt idx="36" formatCode="0">
                  <c:v>9313.1677414864716</c:v>
                </c:pt>
                <c:pt idx="37" formatCode="0">
                  <c:v>7488.3615488620453</c:v>
                </c:pt>
                <c:pt idx="38" formatCode="0">
                  <c:v>5925.7111031253817</c:v>
                </c:pt>
                <c:pt idx="39" formatCode="0">
                  <c:v>4761.5845785449401</c:v>
                </c:pt>
                <c:pt idx="40" formatCode="0">
                  <c:v>3479.9065279637334</c:v>
                </c:pt>
                <c:pt idx="41" formatCode="0">
                  <c:v>2668.7082149176308</c:v>
                </c:pt>
                <c:pt idx="42" formatCode="0">
                  <c:v>1636.626943129414</c:v>
                </c:pt>
                <c:pt idx="43" formatCode="0">
                  <c:v>951.65321574323696</c:v>
                </c:pt>
                <c:pt idx="44" formatCode="0">
                  <c:v>270.12682787963121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8ECA-4FDE-B687-CC6289C9C11A}"/>
            </c:ext>
          </c:extLst>
        </c:ser>
        <c:ser>
          <c:idx val="40"/>
          <c:order val="40"/>
          <c:tx>
            <c:strRef>
              <c:f>'1990-2100'!$C$70</c:f>
              <c:strCache>
                <c:ptCount val="1"/>
                <c:pt idx="0">
                  <c:v>CD-LINKS_NPi2020_1000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'1990-2100'!$D$70:$AV$70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36901.004226300218</c:v>
                </c:pt>
                <c:pt idx="30" formatCode="0">
                  <c:v>34155.500100837962</c:v>
                </c:pt>
                <c:pt idx="31" formatCode="0">
                  <c:v>29865.770825023959</c:v>
                </c:pt>
                <c:pt idx="32" formatCode="0">
                  <c:v>24184.449781163898</c:v>
                </c:pt>
                <c:pt idx="33" formatCode="0">
                  <c:v>19199.42831460758</c:v>
                </c:pt>
                <c:pt idx="34" formatCode="0">
                  <c:v>14809.419005379052</c:v>
                </c:pt>
                <c:pt idx="35" formatCode="0">
                  <c:v>11362.417376526004</c:v>
                </c:pt>
                <c:pt idx="36" formatCode="0">
                  <c:v>7915.4157476729561</c:v>
                </c:pt>
                <c:pt idx="37" formatCode="0">
                  <c:v>5353.8343653977299</c:v>
                </c:pt>
                <c:pt idx="38" formatCode="0">
                  <c:v>2792.2529831225038</c:v>
                </c:pt>
                <c:pt idx="39" formatCode="0">
                  <c:v>676.37761760944579</c:v>
                </c:pt>
                <c:pt idx="40" formatCode="0">
                  <c:v>-1439.4977479036122</c:v>
                </c:pt>
                <c:pt idx="41" formatCode="0">
                  <c:v>-3509.9880107131548</c:v>
                </c:pt>
                <c:pt idx="42" formatCode="0">
                  <c:v>-5580.4782735226972</c:v>
                </c:pt>
                <c:pt idx="43" formatCode="0">
                  <c:v>-7332.2724407917885</c:v>
                </c:pt>
                <c:pt idx="44" formatCode="0">
                  <c:v>-9084.0666080608789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8ECA-4FDE-B687-CC6289C9C11A}"/>
            </c:ext>
          </c:extLst>
        </c:ser>
        <c:ser>
          <c:idx val="41"/>
          <c:order val="41"/>
          <c:tx>
            <c:strRef>
              <c:f>'1990-2100'!$C$71</c:f>
              <c:strCache>
                <c:ptCount val="1"/>
                <c:pt idx="0">
                  <c:v>EMF33_Med2C_cost100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'1990-2100'!$D$71:$AV$71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31626.862885809787</c:v>
                </c:pt>
                <c:pt idx="30" formatCode="0">
                  <c:v>30060.476449815706</c:v>
                </c:pt>
                <c:pt idx="31" formatCode="0">
                  <c:v>28058.526089762738</c:v>
                </c:pt>
                <c:pt idx="32" formatCode="0">
                  <c:v>26056.57572970977</c:v>
                </c:pt>
                <c:pt idx="33" formatCode="0">
                  <c:v>22581.433455820297</c:v>
                </c:pt>
                <c:pt idx="34" formatCode="0">
                  <c:v>19106.291181930821</c:v>
                </c:pt>
                <c:pt idx="35" formatCode="0">
                  <c:v>15238.250056940829</c:v>
                </c:pt>
                <c:pt idx="36" formatCode="0">
                  <c:v>11370.208931950838</c:v>
                </c:pt>
                <c:pt idx="37" formatCode="0">
                  <c:v>9017.9175894943</c:v>
                </c:pt>
                <c:pt idx="38" formatCode="0">
                  <c:v>6665.6262470377615</c:v>
                </c:pt>
                <c:pt idx="39" formatCode="0">
                  <c:v>5588.8218162430258</c:v>
                </c:pt>
                <c:pt idx="40" formatCode="0">
                  <c:v>4512.0173854482891</c:v>
                </c:pt>
                <c:pt idx="41" formatCode="0">
                  <c:v>3976.91426416185</c:v>
                </c:pt>
                <c:pt idx="42" formatCode="0">
                  <c:v>3441.8111428754105</c:v>
                </c:pt>
                <c:pt idx="43" formatCode="0">
                  <c:v>2628.2699898091878</c:v>
                </c:pt>
                <c:pt idx="44" formatCode="0">
                  <c:v>1814.7288367429651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8ECA-4FDE-B687-CC6289C9C11A}"/>
            </c:ext>
          </c:extLst>
        </c:ser>
        <c:ser>
          <c:idx val="42"/>
          <c:order val="42"/>
          <c:tx>
            <c:strRef>
              <c:f>'1990-2100'!$C$72</c:f>
              <c:strCache>
                <c:ptCount val="1"/>
                <c:pt idx="0">
                  <c:v>EMF33_Med2C_full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'1990-2100'!$D$72:$AV$72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31763.229331290313</c:v>
                </c:pt>
                <c:pt idx="30" formatCode="0">
                  <c:v>30294.247499210895</c:v>
                </c:pt>
                <c:pt idx="31" formatCode="0">
                  <c:v>27838.979492090657</c:v>
                </c:pt>
                <c:pt idx="32" formatCode="0">
                  <c:v>25383.711484970423</c:v>
                </c:pt>
                <c:pt idx="33" formatCode="0">
                  <c:v>22071.05303489526</c:v>
                </c:pt>
                <c:pt idx="34" formatCode="0">
                  <c:v>18758.394584820096</c:v>
                </c:pt>
                <c:pt idx="35" formatCode="0">
                  <c:v>14769.030875574948</c:v>
                </c:pt>
                <c:pt idx="36" formatCode="0">
                  <c:v>10779.6671663298</c:v>
                </c:pt>
                <c:pt idx="37" formatCode="0">
                  <c:v>8725.7595368724833</c:v>
                </c:pt>
                <c:pt idx="38" formatCode="0">
                  <c:v>6671.8519074151682</c:v>
                </c:pt>
                <c:pt idx="39" formatCode="0">
                  <c:v>5629.4062227529885</c:v>
                </c:pt>
                <c:pt idx="40" formatCode="0">
                  <c:v>4586.9605380908097</c:v>
                </c:pt>
                <c:pt idx="41" formatCode="0">
                  <c:v>4136.5002229866732</c:v>
                </c:pt>
                <c:pt idx="42" formatCode="0">
                  <c:v>3686.0399078825376</c:v>
                </c:pt>
                <c:pt idx="43" formatCode="0">
                  <c:v>2824.592075545153</c:v>
                </c:pt>
                <c:pt idx="44" formatCode="0">
                  <c:v>1963.1442432077683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8ECA-4FDE-B687-CC6289C9C11A}"/>
            </c:ext>
          </c:extLst>
        </c:ser>
        <c:ser>
          <c:idx val="43"/>
          <c:order val="43"/>
          <c:tx>
            <c:strRef>
              <c:f>'1990-2100'!$C$73</c:f>
              <c:strCache>
                <c:ptCount val="1"/>
                <c:pt idx="0">
                  <c:v>EMF33_Med2C_limbio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'1990-2100'!$D$73:$AV$73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29616.146340525283</c:v>
                </c:pt>
                <c:pt idx="30" formatCode="0">
                  <c:v>26613.533800756559</c:v>
                </c:pt>
                <c:pt idx="31" formatCode="0">
                  <c:v>24331.876706437419</c:v>
                </c:pt>
                <c:pt idx="32" formatCode="0">
                  <c:v>22050.219612118279</c:v>
                </c:pt>
                <c:pt idx="33" formatCode="0">
                  <c:v>19163.163706364288</c:v>
                </c:pt>
                <c:pt idx="34" formatCode="0">
                  <c:v>16276.107800610298</c:v>
                </c:pt>
                <c:pt idx="35" formatCode="0">
                  <c:v>13919.4658503069</c:v>
                </c:pt>
                <c:pt idx="36" formatCode="0">
                  <c:v>11562.823900003505</c:v>
                </c:pt>
                <c:pt idx="37" formatCode="0">
                  <c:v>10116.143754706667</c:v>
                </c:pt>
                <c:pt idx="38" formatCode="0">
                  <c:v>8669.4636094098296</c:v>
                </c:pt>
                <c:pt idx="39" formatCode="0">
                  <c:v>8178.2772570822863</c:v>
                </c:pt>
                <c:pt idx="40" formatCode="0">
                  <c:v>7687.090904754743</c:v>
                </c:pt>
                <c:pt idx="41" formatCode="0">
                  <c:v>7059.9313287565146</c:v>
                </c:pt>
                <c:pt idx="42" formatCode="0">
                  <c:v>6432.7717527582854</c:v>
                </c:pt>
                <c:pt idx="43" formatCode="0">
                  <c:v>6016.423355203744</c:v>
                </c:pt>
                <c:pt idx="44" formatCode="0">
                  <c:v>5600.0749576492026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8ECA-4FDE-B687-CC6289C9C11A}"/>
            </c:ext>
          </c:extLst>
        </c:ser>
        <c:ser>
          <c:idx val="44"/>
          <c:order val="44"/>
          <c:tx>
            <c:strRef>
              <c:f>'1990-2100'!$C$74</c:f>
              <c:strCache>
                <c:ptCount val="1"/>
                <c:pt idx="0">
                  <c:v>EMF33_Med2C_nobeccs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'1990-2100'!$D$74:$AV$74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29459.71104632851</c:v>
                </c:pt>
                <c:pt idx="30" formatCode="0">
                  <c:v>26345.359010704946</c:v>
                </c:pt>
                <c:pt idx="31" formatCode="0">
                  <c:v>22764.968124841253</c:v>
                </c:pt>
                <c:pt idx="32" formatCode="0">
                  <c:v>19184.577238977563</c:v>
                </c:pt>
                <c:pt idx="33" formatCode="0">
                  <c:v>16544.230567048238</c:v>
                </c:pt>
                <c:pt idx="34" formatCode="0">
                  <c:v>13903.883895118917</c:v>
                </c:pt>
                <c:pt idx="35" formatCode="0">
                  <c:v>12760.157133170798</c:v>
                </c:pt>
                <c:pt idx="36" formatCode="0">
                  <c:v>11616.430371222679</c:v>
                </c:pt>
                <c:pt idx="37" formatCode="0">
                  <c:v>10870.45655814834</c:v>
                </c:pt>
                <c:pt idx="38" formatCode="0">
                  <c:v>10124.482745074001</c:v>
                </c:pt>
                <c:pt idx="39" formatCode="0">
                  <c:v>9703.4943896307559</c:v>
                </c:pt>
                <c:pt idx="40" formatCode="0">
                  <c:v>9282.5060341875105</c:v>
                </c:pt>
                <c:pt idx="41" formatCode="0">
                  <c:v>8730.7760047488773</c:v>
                </c:pt>
                <c:pt idx="42" formatCode="0">
                  <c:v>8179.0459753102432</c:v>
                </c:pt>
                <c:pt idx="43" formatCode="0">
                  <c:v>7639.0177595165296</c:v>
                </c:pt>
                <c:pt idx="44" formatCode="0">
                  <c:v>7098.9895437228151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8ECA-4FDE-B687-CC6289C9C11A}"/>
            </c:ext>
          </c:extLst>
        </c:ser>
        <c:ser>
          <c:idx val="45"/>
          <c:order val="45"/>
          <c:tx>
            <c:strRef>
              <c:f>'1990-2100'!$C$75</c:f>
              <c:strCache>
                <c:ptCount val="1"/>
                <c:pt idx="0">
                  <c:v>EMF33_Med2C_nofuel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'1990-2100'!$D$75:$AV$75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31828.9890959025</c:v>
                </c:pt>
                <c:pt idx="30" formatCode="0">
                  <c:v>30406.978524260358</c:v>
                </c:pt>
                <c:pt idx="31" formatCode="0">
                  <c:v>27974.938427261368</c:v>
                </c:pt>
                <c:pt idx="32" formatCode="0">
                  <c:v>25542.898330262375</c:v>
                </c:pt>
                <c:pt idx="33" formatCode="0">
                  <c:v>22347.554630886774</c:v>
                </c:pt>
                <c:pt idx="34" formatCode="0">
                  <c:v>19152.210931511174</c:v>
                </c:pt>
                <c:pt idx="35" formatCode="0">
                  <c:v>15249.9221175124</c:v>
                </c:pt>
                <c:pt idx="36" formatCode="0">
                  <c:v>11347.633303513625</c:v>
                </c:pt>
                <c:pt idx="37" formatCode="0">
                  <c:v>9250.5719987099892</c:v>
                </c:pt>
                <c:pt idx="38" formatCode="0">
                  <c:v>7153.5106939063544</c:v>
                </c:pt>
                <c:pt idx="39" formatCode="0">
                  <c:v>5980.3994815624155</c:v>
                </c:pt>
                <c:pt idx="40" formatCode="0">
                  <c:v>4807.2882692184767</c:v>
                </c:pt>
                <c:pt idx="41" formatCode="0">
                  <c:v>4216.2208635690804</c:v>
                </c:pt>
                <c:pt idx="42" formatCode="0">
                  <c:v>3625.1534579196832</c:v>
                </c:pt>
                <c:pt idx="43" formatCode="0">
                  <c:v>2609.7776915458167</c:v>
                </c:pt>
                <c:pt idx="44" formatCode="0">
                  <c:v>1594.4019251719501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8ECA-4FDE-B687-CC6289C9C11A}"/>
            </c:ext>
          </c:extLst>
        </c:ser>
        <c:ser>
          <c:idx val="46"/>
          <c:order val="46"/>
          <c:tx>
            <c:strRef>
              <c:f>'1990-2100'!$C$76</c:f>
              <c:strCache>
                <c:ptCount val="1"/>
                <c:pt idx="0">
                  <c:v>EMF33_Med2C_none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'1990-2100'!$D$76:$AV$76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29275.542374903751</c:v>
                </c:pt>
                <c:pt idx="30" formatCode="0">
                  <c:v>26029.641288262505</c:v>
                </c:pt>
                <c:pt idx="31" formatCode="0">
                  <c:v>22434.215290148622</c:v>
                </c:pt>
                <c:pt idx="32" formatCode="0">
                  <c:v>18838.789292034737</c:v>
                </c:pt>
                <c:pt idx="33" formatCode="0">
                  <c:v>16304.517818300654</c:v>
                </c:pt>
                <c:pt idx="34" formatCode="0">
                  <c:v>13770.246344566573</c:v>
                </c:pt>
                <c:pt idx="35" formatCode="0">
                  <c:v>12677.001033463486</c:v>
                </c:pt>
                <c:pt idx="36" formatCode="0">
                  <c:v>11583.755722360402</c:v>
                </c:pt>
                <c:pt idx="37" formatCode="0">
                  <c:v>10897.357723100422</c:v>
                </c:pt>
                <c:pt idx="38" formatCode="0">
                  <c:v>10210.959723840442</c:v>
                </c:pt>
                <c:pt idx="39" formatCode="0">
                  <c:v>9855.3539191050622</c:v>
                </c:pt>
                <c:pt idx="40" formatCode="0">
                  <c:v>9499.7481143696841</c:v>
                </c:pt>
                <c:pt idx="41" formatCode="0">
                  <c:v>8959.1461124733469</c:v>
                </c:pt>
                <c:pt idx="42" formatCode="0">
                  <c:v>8418.5441105770096</c:v>
                </c:pt>
                <c:pt idx="43" formatCode="0">
                  <c:v>7920.476075401346</c:v>
                </c:pt>
                <c:pt idx="44" formatCode="0">
                  <c:v>7422.4080402256823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8ECA-4FDE-B687-CC6289C9C11A}"/>
            </c:ext>
          </c:extLst>
        </c:ser>
        <c:ser>
          <c:idx val="47"/>
          <c:order val="47"/>
          <c:tx>
            <c:strRef>
              <c:f>'1990-2100'!$C$77</c:f>
              <c:strCache>
                <c:ptCount val="1"/>
                <c:pt idx="0">
                  <c:v>ADVANCE_2020_WB2C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'1990-2100'!$D$77:$AV$77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32883.687805090682</c:v>
                </c:pt>
                <c:pt idx="30" formatCode="0">
                  <c:v>28097.973452389113</c:v>
                </c:pt>
                <c:pt idx="31" formatCode="0">
                  <c:v>23017.437928011768</c:v>
                </c:pt>
                <c:pt idx="32" formatCode="0">
                  <c:v>18891.184910893095</c:v>
                </c:pt>
                <c:pt idx="33" formatCode="0">
                  <c:v>15368.2678510806</c:v>
                </c:pt>
                <c:pt idx="34" formatCode="0">
                  <c:v>11975.862134908624</c:v>
                </c:pt>
                <c:pt idx="35" formatCode="0">
                  <c:v>8481.4451654384993</c:v>
                </c:pt>
                <c:pt idx="36" formatCode="0">
                  <c:v>5156.852366941248</c:v>
                </c:pt>
                <c:pt idx="37" formatCode="0">
                  <c:v>2899.2526368176368</c:v>
                </c:pt>
                <c:pt idx="38" formatCode="0">
                  <c:v>641.65290669402543</c:v>
                </c:pt>
                <c:pt idx="39" formatCode="0">
                  <c:v>-609.08641215083117</c:v>
                </c:pt>
                <c:pt idx="40" formatCode="0">
                  <c:v>-1859.8257309956878</c:v>
                </c:pt>
                <c:pt idx="41" formatCode="0">
                  <c:v>-2743.6842092612301</c:v>
                </c:pt>
                <c:pt idx="42" formatCode="0">
                  <c:v>-3627.5426875267726</c:v>
                </c:pt>
                <c:pt idx="43" formatCode="0">
                  <c:v>-4460.914128166768</c:v>
                </c:pt>
                <c:pt idx="44" formatCode="0">
                  <c:v>-5294.2855688067639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8ECA-4FDE-B687-CC6289C9C11A}"/>
            </c:ext>
          </c:extLst>
        </c:ser>
        <c:ser>
          <c:idx val="48"/>
          <c:order val="48"/>
          <c:tx>
            <c:strRef>
              <c:f>'1990-2100'!$C$78</c:f>
              <c:strCache>
                <c:ptCount val="1"/>
                <c:pt idx="0">
                  <c:v>CEMICS-2.0-CDR12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'1990-2100'!$D$78:$AV$78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31778.528294381322</c:v>
                </c:pt>
                <c:pt idx="30" formatCode="0">
                  <c:v>26718.054892105913</c:v>
                </c:pt>
                <c:pt idx="31" formatCode="0">
                  <c:v>22536.520997241074</c:v>
                </c:pt>
                <c:pt idx="32" formatCode="0">
                  <c:v>19401.03776593192</c:v>
                </c:pt>
                <c:pt idx="33" formatCode="0">
                  <c:v>16161.903666788508</c:v>
                </c:pt>
                <c:pt idx="34" formatCode="0">
                  <c:v>12668.113740492427</c:v>
                </c:pt>
                <c:pt idx="35" formatCode="0">
                  <c:v>9043.0985755506663</c:v>
                </c:pt>
                <c:pt idx="36" formatCode="0">
                  <c:v>5710.1908274176494</c:v>
                </c:pt>
                <c:pt idx="37" formatCode="0">
                  <c:v>3423.292540941462</c:v>
                </c:pt>
                <c:pt idx="38" formatCode="0">
                  <c:v>1136.3942544652746</c:v>
                </c:pt>
                <c:pt idx="39" formatCode="0">
                  <c:v>-252.26283959506657</c:v>
                </c:pt>
                <c:pt idx="40" formatCode="0">
                  <c:v>-1640.9199336554077</c:v>
                </c:pt>
                <c:pt idx="41" formatCode="0">
                  <c:v>-3214.9008277667517</c:v>
                </c:pt>
                <c:pt idx="42" formatCode="0">
                  <c:v>-4788.881721878096</c:v>
                </c:pt>
                <c:pt idx="43" formatCode="0">
                  <c:v>-5516.1125602658922</c:v>
                </c:pt>
                <c:pt idx="44" formatCode="0">
                  <c:v>-6243.3433986536884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0-8ECA-4FDE-B687-CC6289C9C11A}"/>
            </c:ext>
          </c:extLst>
        </c:ser>
        <c:ser>
          <c:idx val="49"/>
          <c:order val="49"/>
          <c:tx>
            <c:strRef>
              <c:f>'1990-2100'!$C$79</c:f>
              <c:strCache>
                <c:ptCount val="1"/>
                <c:pt idx="0">
                  <c:v>CEMICS-2.0-CDR8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'1990-2100'!$D$79:$AV$79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30964.659694964274</c:v>
                </c:pt>
                <c:pt idx="30" formatCode="0">
                  <c:v>24653.240458920733</c:v>
                </c:pt>
                <c:pt idx="31" formatCode="0">
                  <c:v>19713.90063929091</c:v>
                </c:pt>
                <c:pt idx="32" formatCode="0">
                  <c:v>16424.631320490374</c:v>
                </c:pt>
                <c:pt idx="33" formatCode="0">
                  <c:v>13257.197889429619</c:v>
                </c:pt>
                <c:pt idx="34" formatCode="0">
                  <c:v>10694.177586495207</c:v>
                </c:pt>
                <c:pt idx="35" formatCode="0">
                  <c:v>8770.818636161046</c:v>
                </c:pt>
                <c:pt idx="36" formatCode="0">
                  <c:v>7012.3918233664344</c:v>
                </c:pt>
                <c:pt idx="37" formatCode="0">
                  <c:v>5403.204374883433</c:v>
                </c:pt>
                <c:pt idx="38" formatCode="0">
                  <c:v>3794.0169264004317</c:v>
                </c:pt>
                <c:pt idx="39" formatCode="0">
                  <c:v>2256.5574890784246</c:v>
                </c:pt>
                <c:pt idx="40" formatCode="0">
                  <c:v>719.09805175641725</c:v>
                </c:pt>
                <c:pt idx="41" formatCode="0">
                  <c:v>-1174.4477664074132</c:v>
                </c:pt>
                <c:pt idx="42" formatCode="0">
                  <c:v>-3067.9935845712434</c:v>
                </c:pt>
                <c:pt idx="43" formatCode="0">
                  <c:v>-3954.2777986568362</c:v>
                </c:pt>
                <c:pt idx="44" formatCode="0">
                  <c:v>-4840.562012742429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8ECA-4FDE-B687-CC6289C9C11A}"/>
            </c:ext>
          </c:extLst>
        </c:ser>
        <c:ser>
          <c:idx val="50"/>
          <c:order val="50"/>
          <c:tx>
            <c:strRef>
              <c:f>'1990-2100'!$C$80</c:f>
              <c:strCache>
                <c:ptCount val="1"/>
                <c:pt idx="0">
                  <c:v>CD-LINKS_NPi2020_1000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'1990-2100'!$D$80:$AV$80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32622.566450787774</c:v>
                </c:pt>
                <c:pt idx="30" formatCode="0">
                  <c:v>28803.420407095669</c:v>
                </c:pt>
                <c:pt idx="31" formatCode="0">
                  <c:v>23980.801293721521</c:v>
                </c:pt>
                <c:pt idx="32" formatCode="0">
                  <c:v>19813.657034659871</c:v>
                </c:pt>
                <c:pt idx="33" formatCode="0">
                  <c:v>16250.495846948457</c:v>
                </c:pt>
                <c:pt idx="34" formatCode="0">
                  <c:v>12747.219552684104</c:v>
                </c:pt>
                <c:pt idx="35" formatCode="0">
                  <c:v>9284.0557083137483</c:v>
                </c:pt>
                <c:pt idx="36" formatCode="0">
                  <c:v>5965.7086178254749</c:v>
                </c:pt>
                <c:pt idx="37" formatCode="0">
                  <c:v>3606.1490550863145</c:v>
                </c:pt>
                <c:pt idx="38" formatCode="0">
                  <c:v>1246.5894923471546</c:v>
                </c:pt>
                <c:pt idx="39" formatCode="0">
                  <c:v>-125.21377695648812</c:v>
                </c:pt>
                <c:pt idx="40" formatCode="0">
                  <c:v>-1497.0170462601309</c:v>
                </c:pt>
                <c:pt idx="41" formatCode="0">
                  <c:v>-2523.8343945665501</c:v>
                </c:pt>
                <c:pt idx="42" formatCode="0">
                  <c:v>-3550.651742872969</c:v>
                </c:pt>
                <c:pt idx="43" formatCode="0">
                  <c:v>-4164.6343480050837</c:v>
                </c:pt>
                <c:pt idx="44" formatCode="0">
                  <c:v>-4778.6169531371979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2-8ECA-4FDE-B687-CC6289C9C11A}"/>
            </c:ext>
          </c:extLst>
        </c:ser>
        <c:ser>
          <c:idx val="51"/>
          <c:order val="51"/>
          <c:tx>
            <c:strRef>
              <c:f>'1990-2100'!$C$81</c:f>
              <c:strCache>
                <c:ptCount val="1"/>
                <c:pt idx="0">
                  <c:v>EMF33_WB2C_limbio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'1990-2100'!$D$81:$AV$81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32462.765666939122</c:v>
                </c:pt>
                <c:pt idx="30" formatCode="0">
                  <c:v>25347.92493886927</c:v>
                </c:pt>
                <c:pt idx="31" formatCode="0">
                  <c:v>17961.221514518827</c:v>
                </c:pt>
                <c:pt idx="32" formatCode="0">
                  <c:v>12525.951776201837</c:v>
                </c:pt>
                <c:pt idx="33" formatCode="0">
                  <c:v>9126.0400712164337</c:v>
                </c:pt>
                <c:pt idx="34" formatCode="0">
                  <c:v>6721.268951019897</c:v>
                </c:pt>
                <c:pt idx="35" formatCode="0">
                  <c:v>4459.7106623876052</c:v>
                </c:pt>
                <c:pt idx="36" formatCode="0">
                  <c:v>2405.3896058947817</c:v>
                </c:pt>
                <c:pt idx="37" formatCode="0">
                  <c:v>1524.8084459194051</c:v>
                </c:pt>
                <c:pt idx="38" formatCode="0">
                  <c:v>644.22728594402872</c:v>
                </c:pt>
                <c:pt idx="39" formatCode="0">
                  <c:v>-144.81455465930321</c:v>
                </c:pt>
                <c:pt idx="40" formatCode="0">
                  <c:v>-933.85639526263515</c:v>
                </c:pt>
                <c:pt idx="41" formatCode="0">
                  <c:v>-1490.6038154606176</c:v>
                </c:pt>
                <c:pt idx="42" formatCode="0">
                  <c:v>-2047.3512356586002</c:v>
                </c:pt>
                <c:pt idx="43" formatCode="0">
                  <c:v>-2538.4003271266943</c:v>
                </c:pt>
                <c:pt idx="44" formatCode="0">
                  <c:v>-3029.4494185947883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8ECA-4FDE-B687-CC6289C9C11A}"/>
            </c:ext>
          </c:extLst>
        </c:ser>
        <c:ser>
          <c:idx val="52"/>
          <c:order val="52"/>
          <c:tx>
            <c:strRef>
              <c:f>'1990-2100'!$C$82</c:f>
              <c:strCache>
                <c:ptCount val="1"/>
                <c:pt idx="0">
                  <c:v>EMF33_WB2C_nobeccs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'1990-2100'!$D$82:$AV$82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30699.38976828432</c:v>
                </c:pt>
                <c:pt idx="30" formatCode="0">
                  <c:v>22142.410935222844</c:v>
                </c:pt>
                <c:pt idx="31" formatCode="0">
                  <c:v>14663.649931457907</c:v>
                </c:pt>
                <c:pt idx="32" formatCode="0">
                  <c:v>10679.34686690872</c:v>
                </c:pt>
                <c:pt idx="33" formatCode="0">
                  <c:v>7956.4278650100005</c:v>
                </c:pt>
                <c:pt idx="34" formatCode="0">
                  <c:v>5584.0372296209243</c:v>
                </c:pt>
                <c:pt idx="35" formatCode="0">
                  <c:v>3436.677340504089</c:v>
                </c:pt>
                <c:pt idx="36" formatCode="0">
                  <c:v>2128.4929780523644</c:v>
                </c:pt>
                <c:pt idx="37" formatCode="0">
                  <c:v>1603.7865046603624</c:v>
                </c:pt>
                <c:pt idx="38" formatCode="0">
                  <c:v>1079.0800312683602</c:v>
                </c:pt>
                <c:pt idx="39" formatCode="0">
                  <c:v>982.75630398551891</c:v>
                </c:pt>
                <c:pt idx="40" formatCode="0">
                  <c:v>886.43257670267758</c:v>
                </c:pt>
                <c:pt idx="41" formatCode="0">
                  <c:v>786.09014422560017</c:v>
                </c:pt>
                <c:pt idx="42" formatCode="0">
                  <c:v>685.74771174852287</c:v>
                </c:pt>
                <c:pt idx="43" formatCode="0">
                  <c:v>621.02507082476404</c:v>
                </c:pt>
                <c:pt idx="44" formatCode="0">
                  <c:v>556.3024299010051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4-8ECA-4FDE-B687-CC6289C9C11A}"/>
            </c:ext>
          </c:extLst>
        </c:ser>
        <c:ser>
          <c:idx val="53"/>
          <c:order val="53"/>
          <c:tx>
            <c:strRef>
              <c:f>'1990-2100'!$C$83</c:f>
              <c:strCache>
                <c:ptCount val="1"/>
                <c:pt idx="0">
                  <c:v>EMF33_WB2C_nofuel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'1990-2100'!$D$83:$AV$83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35295.546312454142</c:v>
                </c:pt>
                <c:pt idx="30" formatCode="0">
                  <c:v>30085.264055447406</c:v>
                </c:pt>
                <c:pt idx="31" formatCode="0">
                  <c:v>24656.934133181156</c:v>
                </c:pt>
                <c:pt idx="32" formatCode="0">
                  <c:v>19988.66409238835</c:v>
                </c:pt>
                <c:pt idx="33" formatCode="0">
                  <c:v>16142.486403179433</c:v>
                </c:pt>
                <c:pt idx="34" formatCode="0">
                  <c:v>11435.519870656</c:v>
                </c:pt>
                <c:pt idx="35" formatCode="0">
                  <c:v>6604.1002715188743</c:v>
                </c:pt>
                <c:pt idx="36" formatCode="0">
                  <c:v>2640.3309321514507</c:v>
                </c:pt>
                <c:pt idx="37" formatCode="0">
                  <c:v>227.39028372949338</c:v>
                </c:pt>
                <c:pt idx="38" formatCode="0">
                  <c:v>-2185.550364692464</c:v>
                </c:pt>
                <c:pt idx="39" formatCode="0">
                  <c:v>-4089.5958507476453</c:v>
                </c:pt>
                <c:pt idx="40" formatCode="0">
                  <c:v>-5993.641336802827</c:v>
                </c:pt>
                <c:pt idx="41" formatCode="0">
                  <c:v>-7406.2394420865839</c:v>
                </c:pt>
                <c:pt idx="42" formatCode="0">
                  <c:v>-8818.8375473703418</c:v>
                </c:pt>
                <c:pt idx="43" formatCode="0">
                  <c:v>-9557.0878228366237</c:v>
                </c:pt>
                <c:pt idx="44" formatCode="0">
                  <c:v>-10295.338098302907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8ECA-4FDE-B687-CC6289C9C11A}"/>
            </c:ext>
          </c:extLst>
        </c:ser>
        <c:ser>
          <c:idx val="54"/>
          <c:order val="54"/>
          <c:tx>
            <c:strRef>
              <c:f>'1990-2100'!$C$84</c:f>
              <c:strCache>
                <c:ptCount val="1"/>
                <c:pt idx="0">
                  <c:v>EMF33_WB2C_none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'1990-2100'!$D$84:$AV$84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28905.557175391437</c:v>
                </c:pt>
                <c:pt idx="30" formatCode="0">
                  <c:v>19417.093196069098</c:v>
                </c:pt>
                <c:pt idx="31" formatCode="0">
                  <c:v>11599.087366597352</c:v>
                </c:pt>
                <c:pt idx="32" formatCode="0">
                  <c:v>7839.7385845173385</c:v>
                </c:pt>
                <c:pt idx="33" formatCode="0">
                  <c:v>6145.7427467102198</c:v>
                </c:pt>
                <c:pt idx="34" formatCode="0">
                  <c:v>4945.6382276840277</c:v>
                </c:pt>
                <c:pt idx="35" formatCode="0">
                  <c:v>4113.6905629910934</c:v>
                </c:pt>
                <c:pt idx="36" formatCode="0">
                  <c:v>3434.5438068192007</c:v>
                </c:pt>
                <c:pt idx="37" formatCode="0">
                  <c:v>3157.8461784440124</c:v>
                </c:pt>
                <c:pt idx="38" formatCode="0">
                  <c:v>2881.1485500688236</c:v>
                </c:pt>
                <c:pt idx="39" formatCode="0">
                  <c:v>2611.6410841072097</c:v>
                </c:pt>
                <c:pt idx="40" formatCode="0">
                  <c:v>2342.1336181455958</c:v>
                </c:pt>
                <c:pt idx="41" formatCode="0">
                  <c:v>2136.9787179798464</c:v>
                </c:pt>
                <c:pt idx="42" formatCode="0">
                  <c:v>1931.8238178140971</c:v>
                </c:pt>
                <c:pt idx="43" formatCode="0">
                  <c:v>1814.7051785487552</c:v>
                </c:pt>
                <c:pt idx="44" formatCode="0">
                  <c:v>1697.586539283413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6-8ECA-4FDE-B687-CC6289C9C11A}"/>
            </c:ext>
          </c:extLst>
        </c:ser>
        <c:ser>
          <c:idx val="55"/>
          <c:order val="55"/>
          <c:tx>
            <c:strRef>
              <c:f>'1990-2100'!$C$85</c:f>
              <c:strCache>
                <c:ptCount val="1"/>
                <c:pt idx="0">
                  <c:v>PEP_2C_full_eff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'1990-2100'!$D$85:$AV$85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32564.728088676289</c:v>
                </c:pt>
                <c:pt idx="30" formatCode="0">
                  <c:v>28120.206721731189</c:v>
                </c:pt>
                <c:pt idx="31" formatCode="0">
                  <c:v>23525.466812178951</c:v>
                </c:pt>
                <c:pt idx="32" formatCode="0">
                  <c:v>19350.384588783865</c:v>
                </c:pt>
                <c:pt idx="33" formatCode="0">
                  <c:v>15836.357619917128</c:v>
                </c:pt>
                <c:pt idx="34" formatCode="0">
                  <c:v>12261.037270649118</c:v>
                </c:pt>
                <c:pt idx="35" formatCode="0">
                  <c:v>9256.203937412678</c:v>
                </c:pt>
                <c:pt idx="36" formatCode="0">
                  <c:v>6142.4465496099074</c:v>
                </c:pt>
                <c:pt idx="37" formatCode="0">
                  <c:v>3682.650112468923</c:v>
                </c:pt>
                <c:pt idx="38" formatCode="0">
                  <c:v>1222.8536753279386</c:v>
                </c:pt>
                <c:pt idx="39" formatCode="0">
                  <c:v>-143.00910631638226</c:v>
                </c:pt>
                <c:pt idx="40" formatCode="0">
                  <c:v>-1508.8718879607031</c:v>
                </c:pt>
                <c:pt idx="41" formatCode="0">
                  <c:v>-2452.8636113778311</c:v>
                </c:pt>
                <c:pt idx="42" formatCode="0">
                  <c:v>-3396.8553347949596</c:v>
                </c:pt>
                <c:pt idx="43" formatCode="0">
                  <c:v>-4033.437631445011</c:v>
                </c:pt>
                <c:pt idx="44" formatCode="0">
                  <c:v>-4670.0199280950619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8ECA-4FDE-B687-CC6289C9C11A}"/>
            </c:ext>
          </c:extLst>
        </c:ser>
        <c:ser>
          <c:idx val="56"/>
          <c:order val="56"/>
          <c:tx>
            <c:strRef>
              <c:f>'1990-2100'!$C$86</c:f>
              <c:strCache>
                <c:ptCount val="1"/>
                <c:pt idx="0">
                  <c:v>PEP_2C_full_netzero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'1990-2100'!$D$86:$AV$86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33231.032601188708</c:v>
                </c:pt>
                <c:pt idx="30" formatCode="0">
                  <c:v>29935.688939379241</c:v>
                </c:pt>
                <c:pt idx="31" formatCode="0">
                  <c:v>25606.982985576946</c:v>
                </c:pt>
                <c:pt idx="32" formatCode="0">
                  <c:v>20888.212281427292</c:v>
                </c:pt>
                <c:pt idx="33" formatCode="0">
                  <c:v>16100.742645185086</c:v>
                </c:pt>
                <c:pt idx="34" formatCode="0">
                  <c:v>11794.497271084119</c:v>
                </c:pt>
                <c:pt idx="35" formatCode="0">
                  <c:v>8450.8526302331884</c:v>
                </c:pt>
                <c:pt idx="36" formatCode="0">
                  <c:v>5221.581320127214</c:v>
                </c:pt>
                <c:pt idx="37" formatCode="0">
                  <c:v>2771.9016569122996</c:v>
                </c:pt>
                <c:pt idx="38" formatCode="0">
                  <c:v>322.22199369738513</c:v>
                </c:pt>
                <c:pt idx="39" formatCode="0">
                  <c:v>-1023.3791887626321</c:v>
                </c:pt>
                <c:pt idx="40" formatCode="0">
                  <c:v>-2368.9803712226494</c:v>
                </c:pt>
                <c:pt idx="41" formatCode="0">
                  <c:v>-3361.177455227255</c:v>
                </c:pt>
                <c:pt idx="42" formatCode="0">
                  <c:v>-4353.3745392318606</c:v>
                </c:pt>
                <c:pt idx="43" formatCode="0">
                  <c:v>-4849.7035900071623</c:v>
                </c:pt>
                <c:pt idx="44" formatCode="0">
                  <c:v>-5346.032640782465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8ECA-4FDE-B687-CC6289C9C11A}"/>
            </c:ext>
          </c:extLst>
        </c:ser>
        <c:ser>
          <c:idx val="57"/>
          <c:order val="57"/>
          <c:tx>
            <c:strRef>
              <c:f>'1990-2100'!$C$87</c:f>
              <c:strCache>
                <c:ptCount val="1"/>
                <c:pt idx="0">
                  <c:v>PEP_2C_red_NDC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'1990-2100'!$D$87:$AV$87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37576.042477093921</c:v>
                </c:pt>
                <c:pt idx="30" formatCode="0">
                  <c:v>38281.628611620901</c:v>
                </c:pt>
                <c:pt idx="31" formatCode="0">
                  <c:v>29997.626280797147</c:v>
                </c:pt>
                <c:pt idx="32" formatCode="0">
                  <c:v>18900.021670515474</c:v>
                </c:pt>
                <c:pt idx="33" formatCode="0">
                  <c:v>8812.6894469863255</c:v>
                </c:pt>
                <c:pt idx="34" formatCode="0">
                  <c:v>3798.1054928615235</c:v>
                </c:pt>
                <c:pt idx="35" formatCode="0">
                  <c:v>1535.0830527346577</c:v>
                </c:pt>
                <c:pt idx="36" formatCode="0">
                  <c:v>-391.12728602480593</c:v>
                </c:pt>
                <c:pt idx="37" formatCode="0">
                  <c:v>-1417.2020858460758</c:v>
                </c:pt>
                <c:pt idx="38" formatCode="0">
                  <c:v>-2443.2768856673456</c:v>
                </c:pt>
                <c:pt idx="39" formatCode="0">
                  <c:v>-2838.9636108296099</c:v>
                </c:pt>
                <c:pt idx="40" formatCode="0">
                  <c:v>-3234.6503359918747</c:v>
                </c:pt>
                <c:pt idx="41" formatCode="0">
                  <c:v>-3119.7511037500026</c:v>
                </c:pt>
                <c:pt idx="42" formatCode="0">
                  <c:v>-3004.85187150813</c:v>
                </c:pt>
                <c:pt idx="43" formatCode="0">
                  <c:v>-3244.4956218075235</c:v>
                </c:pt>
                <c:pt idx="44" formatCode="0">
                  <c:v>-3484.1393721069171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9-8ECA-4FDE-B687-CC6289C9C11A}"/>
            </c:ext>
          </c:extLst>
        </c:ser>
        <c:ser>
          <c:idx val="58"/>
          <c:order val="58"/>
          <c:tx>
            <c:strRef>
              <c:f>'1990-2100'!$C$88</c:f>
              <c:strCache>
                <c:ptCount val="1"/>
                <c:pt idx="0">
                  <c:v>PEP_2C_red_eff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'1990-2100'!$D$88:$AV$88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30927.193765290966</c:v>
                </c:pt>
                <c:pt idx="30" formatCode="0">
                  <c:v>25063.94822282411</c:v>
                </c:pt>
                <c:pt idx="31" formatCode="0">
                  <c:v>18578.324114767242</c:v>
                </c:pt>
                <c:pt idx="32" formatCode="0">
                  <c:v>14039.3063471239</c:v>
                </c:pt>
                <c:pt idx="33" formatCode="0">
                  <c:v>10598.320168719429</c:v>
                </c:pt>
                <c:pt idx="34" formatCode="0">
                  <c:v>8171.6662585677868</c:v>
                </c:pt>
                <c:pt idx="35" formatCode="0">
                  <c:v>6138.7066972208895</c:v>
                </c:pt>
                <c:pt idx="36" formatCode="0">
                  <c:v>4349.220990674582</c:v>
                </c:pt>
                <c:pt idx="37" formatCode="0">
                  <c:v>3103.5530449354246</c:v>
                </c:pt>
                <c:pt idx="38" formatCode="0">
                  <c:v>1857.885099196267</c:v>
                </c:pt>
                <c:pt idx="39" formatCode="0">
                  <c:v>1461.5173364739883</c:v>
                </c:pt>
                <c:pt idx="40" formatCode="0">
                  <c:v>1065.1495737517096</c:v>
                </c:pt>
                <c:pt idx="41" formatCode="0">
                  <c:v>986.22463828489435</c:v>
                </c:pt>
                <c:pt idx="42" formatCode="0">
                  <c:v>907.29970281807903</c:v>
                </c:pt>
                <c:pt idx="43" formatCode="0">
                  <c:v>697.91831507621407</c:v>
                </c:pt>
                <c:pt idx="44" formatCode="0">
                  <c:v>488.53692733434917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A-8ECA-4FDE-B687-CC6289C9C11A}"/>
            </c:ext>
          </c:extLst>
        </c:ser>
        <c:ser>
          <c:idx val="59"/>
          <c:order val="59"/>
          <c:tx>
            <c:strRef>
              <c:f>'1990-2100'!$C$89</c:f>
              <c:strCache>
                <c:ptCount val="1"/>
                <c:pt idx="0">
                  <c:v>PEP_2C_red_goodpractice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'1990-2100'!$D$89:$AV$89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35169.189392505206</c:v>
                </c:pt>
                <c:pt idx="30" formatCode="0">
                  <c:v>33499.642401005178</c:v>
                </c:pt>
                <c:pt idx="31" formatCode="0">
                  <c:v>26472.339751124444</c:v>
                </c:pt>
                <c:pt idx="32" formatCode="0">
                  <c:v>17493.191259831219</c:v>
                </c:pt>
                <c:pt idx="33" formatCode="0">
                  <c:v>9100.6131988092166</c:v>
                </c:pt>
                <c:pt idx="34" formatCode="0">
                  <c:v>4546.1989086773019</c:v>
                </c:pt>
                <c:pt idx="35" formatCode="0">
                  <c:v>2325.7237534781402</c:v>
                </c:pt>
                <c:pt idx="36" formatCode="0">
                  <c:v>515.4639621051266</c:v>
                </c:pt>
                <c:pt idx="37" formatCode="0">
                  <c:v>-427.55816091764058</c:v>
                </c:pt>
                <c:pt idx="38" formatCode="0">
                  <c:v>-1370.5802839404078</c:v>
                </c:pt>
                <c:pt idx="39" formatCode="0">
                  <c:v>-1743.335654870247</c:v>
                </c:pt>
                <c:pt idx="40" formatCode="0">
                  <c:v>-2116.0910258000863</c:v>
                </c:pt>
                <c:pt idx="41" formatCode="0">
                  <c:v>-2094.3412424633307</c:v>
                </c:pt>
                <c:pt idx="42" formatCode="0">
                  <c:v>-2072.591459126575</c:v>
                </c:pt>
                <c:pt idx="43" formatCode="0">
                  <c:v>-2285.3630089114558</c:v>
                </c:pt>
                <c:pt idx="44" formatCode="0">
                  <c:v>-2498.1345586963366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8ECA-4FDE-B687-CC6289C9C11A}"/>
            </c:ext>
          </c:extLst>
        </c:ser>
        <c:ser>
          <c:idx val="60"/>
          <c:order val="60"/>
          <c:tx>
            <c:strRef>
              <c:f>'1990-2100'!$C$90</c:f>
              <c:strCache>
                <c:ptCount val="1"/>
                <c:pt idx="0">
                  <c:v>PEP_2C_red_netzero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'1990-2100'!$D$90:$AV$90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33231.032601188708</c:v>
                </c:pt>
                <c:pt idx="30" formatCode="0">
                  <c:v>29935.688939379241</c:v>
                </c:pt>
                <c:pt idx="31" formatCode="0">
                  <c:v>23466.44680930609</c:v>
                </c:pt>
                <c:pt idx="32" formatCode="0">
                  <c:v>16264.191659588483</c:v>
                </c:pt>
                <c:pt idx="33" formatCode="0">
                  <c:v>9720.3281074667957</c:v>
                </c:pt>
                <c:pt idx="34" formatCode="0">
                  <c:v>5421.6229314514867</c:v>
                </c:pt>
                <c:pt idx="35" formatCode="0">
                  <c:v>3189.1457088802126</c:v>
                </c:pt>
                <c:pt idx="36" formatCode="0">
                  <c:v>1439.0977361100838</c:v>
                </c:pt>
                <c:pt idx="37" formatCode="0">
                  <c:v>453.99602924040488</c:v>
                </c:pt>
                <c:pt idx="38" formatCode="0">
                  <c:v>-531.10567762927406</c:v>
                </c:pt>
                <c:pt idx="39" formatCode="0">
                  <c:v>-885.59460647308356</c:v>
                </c:pt>
                <c:pt idx="40" formatCode="0">
                  <c:v>-1240.0835353168929</c:v>
                </c:pt>
                <c:pt idx="41" formatCode="0">
                  <c:v>-1280.7174754663906</c:v>
                </c:pt>
                <c:pt idx="42" formatCode="0">
                  <c:v>-1321.3514156158885</c:v>
                </c:pt>
                <c:pt idx="43" formatCode="0">
                  <c:v>-1521.8111137517171</c:v>
                </c:pt>
                <c:pt idx="44" formatCode="0">
                  <c:v>-1722.2708118875455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C-8ECA-4FDE-B687-CC6289C9C11A}"/>
            </c:ext>
          </c:extLst>
        </c:ser>
        <c:ser>
          <c:idx val="61"/>
          <c:order val="61"/>
          <c:tx>
            <c:strRef>
              <c:f>'1990-2100'!$C$91</c:f>
              <c:strCache>
                <c:ptCount val="1"/>
                <c:pt idx="0">
                  <c:v>SMP_2C_Def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'1990-2100'!$D$91:$AV$91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30660.293778106457</c:v>
                </c:pt>
                <c:pt idx="30" formatCode="0">
                  <c:v>26862.658265609669</c:v>
                </c:pt>
                <c:pt idx="31" formatCode="0">
                  <c:v>23090.593565687628</c:v>
                </c:pt>
                <c:pt idx="32" formatCode="0">
                  <c:v>19246.544828023129</c:v>
                </c:pt>
                <c:pt idx="33" formatCode="0">
                  <c:v>15530.574869271099</c:v>
                </c:pt>
                <c:pt idx="34" formatCode="0">
                  <c:v>11748.351131764435</c:v>
                </c:pt>
                <c:pt idx="35" formatCode="0">
                  <c:v>8595.9924060883877</c:v>
                </c:pt>
                <c:pt idx="36" formatCode="0">
                  <c:v>5403.0377916974658</c:v>
                </c:pt>
                <c:pt idx="37" formatCode="0">
                  <c:v>2872.2423183275855</c:v>
                </c:pt>
                <c:pt idx="38" formatCode="0">
                  <c:v>341.44684495770548</c:v>
                </c:pt>
                <c:pt idx="39" formatCode="0">
                  <c:v>-1058.5332336958304</c:v>
                </c:pt>
                <c:pt idx="40" formatCode="0">
                  <c:v>-2458.5133123493665</c:v>
                </c:pt>
                <c:pt idx="41" formatCode="0">
                  <c:v>-3471.657745119086</c:v>
                </c:pt>
                <c:pt idx="42" formatCode="0">
                  <c:v>-4484.8021778888051</c:v>
                </c:pt>
                <c:pt idx="43" formatCode="0">
                  <c:v>-4953.7124543395639</c:v>
                </c:pt>
                <c:pt idx="44" formatCode="0">
                  <c:v>-5422.6227307903237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D-8ECA-4FDE-B687-CC6289C9C11A}"/>
            </c:ext>
          </c:extLst>
        </c:ser>
        <c:ser>
          <c:idx val="62"/>
          <c:order val="62"/>
          <c:tx>
            <c:strRef>
              <c:f>'1990-2100'!$C$92</c:f>
              <c:strCache>
                <c:ptCount val="1"/>
                <c:pt idx="0">
                  <c:v>SMP_2C_early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'1990-2100'!$D$92:$AV$92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21735.761841798754</c:v>
                </c:pt>
                <c:pt idx="30" formatCode="0">
                  <c:v>19255.730096106552</c:v>
                </c:pt>
                <c:pt idx="31" formatCode="0">
                  <c:v>16335.030198448836</c:v>
                </c:pt>
                <c:pt idx="32" formatCode="0">
                  <c:v>13220.269275004168</c:v>
                </c:pt>
                <c:pt idx="33" formatCode="0">
                  <c:v>10067.334714478853</c:v>
                </c:pt>
                <c:pt idx="34" formatCode="0">
                  <c:v>7879.9216402136753</c:v>
                </c:pt>
                <c:pt idx="35" formatCode="0">
                  <c:v>5968.5254036969145</c:v>
                </c:pt>
                <c:pt idx="36" formatCode="0">
                  <c:v>4343.4379995027739</c:v>
                </c:pt>
                <c:pt idx="37" formatCode="0">
                  <c:v>3340.2026077245791</c:v>
                </c:pt>
                <c:pt idx="38" formatCode="0">
                  <c:v>2336.9672159463848</c:v>
                </c:pt>
                <c:pt idx="39" formatCode="0">
                  <c:v>2129.4471039142568</c:v>
                </c:pt>
                <c:pt idx="40" formatCode="0">
                  <c:v>1921.926991882129</c:v>
                </c:pt>
                <c:pt idx="41" formatCode="0">
                  <c:v>1725.5410914110621</c:v>
                </c:pt>
                <c:pt idx="42" formatCode="0">
                  <c:v>1529.1551909399952</c:v>
                </c:pt>
                <c:pt idx="43" formatCode="0">
                  <c:v>1123.6965778724852</c:v>
                </c:pt>
                <c:pt idx="44" formatCode="0">
                  <c:v>718.23796480497538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E-8ECA-4FDE-B687-CC6289C9C11A}"/>
            </c:ext>
          </c:extLst>
        </c:ser>
        <c:ser>
          <c:idx val="63"/>
          <c:order val="63"/>
          <c:tx>
            <c:strRef>
              <c:f>'1990-2100'!$C$93</c:f>
              <c:strCache>
                <c:ptCount val="1"/>
                <c:pt idx="0">
                  <c:v>SSP1-26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'1990-2100'!$D$93:$AV$93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23878.665779217547</c:v>
                </c:pt>
                <c:pt idx="30" formatCode="0">
                  <c:v>16777.852838514722</c:v>
                </c:pt>
                <c:pt idx="31" formatCode="0">
                  <c:v>15891.053982877664</c:v>
                </c:pt>
                <c:pt idx="32" formatCode="0">
                  <c:v>15004.255127240604</c:v>
                </c:pt>
                <c:pt idx="33" formatCode="0">
                  <c:v>13998.091520774316</c:v>
                </c:pt>
                <c:pt idx="34" formatCode="0">
                  <c:v>12991.927914308028</c:v>
                </c:pt>
                <c:pt idx="35" formatCode="0">
                  <c:v>12084.449152850741</c:v>
                </c:pt>
                <c:pt idx="36" formatCode="0">
                  <c:v>11176.970391393454</c:v>
                </c:pt>
                <c:pt idx="37" formatCode="0">
                  <c:v>9725.9812832511088</c:v>
                </c:pt>
                <c:pt idx="38" formatCode="0">
                  <c:v>8274.9921751087659</c:v>
                </c:pt>
                <c:pt idx="39" formatCode="0">
                  <c:v>7100.5230777108964</c:v>
                </c:pt>
                <c:pt idx="40" formatCode="0">
                  <c:v>5926.0539803130268</c:v>
                </c:pt>
                <c:pt idx="41" formatCode="0">
                  <c:v>4160.7021303435122</c:v>
                </c:pt>
                <c:pt idx="42" formatCode="0">
                  <c:v>2395.3502803739984</c:v>
                </c:pt>
                <c:pt idx="43" formatCode="0">
                  <c:v>-221.04743477384523</c:v>
                </c:pt>
                <c:pt idx="44" formatCode="0">
                  <c:v>-2837.4451499216889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F-8ECA-4FDE-B687-CC6289C9C11A}"/>
            </c:ext>
          </c:extLst>
        </c:ser>
        <c:ser>
          <c:idx val="64"/>
          <c:order val="64"/>
          <c:tx>
            <c:strRef>
              <c:f>'1990-2100'!$C$94</c:f>
              <c:strCache>
                <c:ptCount val="1"/>
                <c:pt idx="0">
                  <c:v>SSP2-26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'1990-2100'!$D$94:$AV$94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23704.936233306806</c:v>
                </c:pt>
                <c:pt idx="30" formatCode="0">
                  <c:v>16480.030759810597</c:v>
                </c:pt>
                <c:pt idx="31" formatCode="0">
                  <c:v>15758.448721279572</c:v>
                </c:pt>
                <c:pt idx="32" formatCode="0">
                  <c:v>15036.866682748545</c:v>
                </c:pt>
                <c:pt idx="33" formatCode="0">
                  <c:v>14257.526098939132</c:v>
                </c:pt>
                <c:pt idx="34" formatCode="0">
                  <c:v>13478.185515129717</c:v>
                </c:pt>
                <c:pt idx="35" formatCode="0">
                  <c:v>12055.590151056009</c:v>
                </c:pt>
                <c:pt idx="36" formatCode="0">
                  <c:v>10632.994786982301</c:v>
                </c:pt>
                <c:pt idx="37" formatCode="0">
                  <c:v>9079.5990410998875</c:v>
                </c:pt>
                <c:pt idx="38" formatCode="0">
                  <c:v>7526.2032952174741</c:v>
                </c:pt>
                <c:pt idx="39" formatCode="0">
                  <c:v>5669.9563612176744</c:v>
                </c:pt>
                <c:pt idx="40" formatCode="0">
                  <c:v>3813.7094272178747</c:v>
                </c:pt>
                <c:pt idx="41" formatCode="0">
                  <c:v>2778.6062649760042</c:v>
                </c:pt>
                <c:pt idx="42" formatCode="0">
                  <c:v>1743.5031027341336</c:v>
                </c:pt>
                <c:pt idx="43" formatCode="0">
                  <c:v>-293.98788545428135</c:v>
                </c:pt>
                <c:pt idx="44" formatCode="0">
                  <c:v>-2331.4788736426963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0-8ECA-4FDE-B687-CC6289C9C11A}"/>
            </c:ext>
          </c:extLst>
        </c:ser>
        <c:ser>
          <c:idx val="65"/>
          <c:order val="65"/>
          <c:tx>
            <c:strRef>
              <c:f>'1990-2100'!$C$95</c:f>
              <c:strCache>
                <c:ptCount val="1"/>
                <c:pt idx="0">
                  <c:v>SSP4-26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'1990-2100'!$D$95:$AV$95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26563.049301223593</c:v>
                </c:pt>
                <c:pt idx="30" formatCode="0">
                  <c:v>21379.653161953658</c:v>
                </c:pt>
                <c:pt idx="31" formatCode="0">
                  <c:v>19482.145846119245</c:v>
                </c:pt>
                <c:pt idx="32" formatCode="0">
                  <c:v>17584.638530284828</c:v>
                </c:pt>
                <c:pt idx="33" formatCode="0">
                  <c:v>15829.928521374724</c:v>
                </c:pt>
                <c:pt idx="34" formatCode="0">
                  <c:v>14075.218512464622</c:v>
                </c:pt>
                <c:pt idx="35" formatCode="0">
                  <c:v>11884.827311677444</c:v>
                </c:pt>
                <c:pt idx="36" formatCode="0">
                  <c:v>9694.4361108902667</c:v>
                </c:pt>
                <c:pt idx="37" formatCode="0">
                  <c:v>8554.881575840951</c:v>
                </c:pt>
                <c:pt idx="38" formatCode="0">
                  <c:v>7415.3270407916334</c:v>
                </c:pt>
                <c:pt idx="39" formatCode="0">
                  <c:v>6208.7390672084257</c:v>
                </c:pt>
                <c:pt idx="40" formatCode="0">
                  <c:v>5002.1510936252189</c:v>
                </c:pt>
                <c:pt idx="41" formatCode="0">
                  <c:v>3054.6883286510774</c:v>
                </c:pt>
                <c:pt idx="42" formatCode="0">
                  <c:v>1107.225563676936</c:v>
                </c:pt>
                <c:pt idx="43" formatCode="0">
                  <c:v>-902.05443188587719</c:v>
                </c:pt>
                <c:pt idx="44" formatCode="0">
                  <c:v>-2911.3344274486903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1-8ECA-4FDE-B687-CC6289C9C11A}"/>
            </c:ext>
          </c:extLst>
        </c:ser>
        <c:ser>
          <c:idx val="66"/>
          <c:order val="66"/>
          <c:tx>
            <c:strRef>
              <c:f>'1990-2100'!$C$96</c:f>
              <c:strCache>
                <c:ptCount val="1"/>
                <c:pt idx="0">
                  <c:v>ADVANCE_2020_WB2C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'1990-2100'!$D$96:$AV$96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22393.92363575576</c:v>
                </c:pt>
                <c:pt idx="30" formatCode="0">
                  <c:v>19931.502244610183</c:v>
                </c:pt>
                <c:pt idx="31" formatCode="0">
                  <c:v>19018.72968625441</c:v>
                </c:pt>
                <c:pt idx="32" formatCode="0">
                  <c:v>17619.630709000667</c:v>
                </c:pt>
                <c:pt idx="33" formatCode="0">
                  <c:v>16033.754522356925</c:v>
                </c:pt>
                <c:pt idx="34" formatCode="0">
                  <c:v>14178.231113956128</c:v>
                </c:pt>
                <c:pt idx="35" formatCode="0">
                  <c:v>12302.608119013845</c:v>
                </c:pt>
                <c:pt idx="36" formatCode="0">
                  <c:v>10468.445007890028</c:v>
                </c:pt>
                <c:pt idx="37" formatCode="0">
                  <c:v>8420.6301693690548</c:v>
                </c:pt>
                <c:pt idx="38" formatCode="0">
                  <c:v>5560.4121849250132</c:v>
                </c:pt>
                <c:pt idx="39" formatCode="0">
                  <c:v>2497.1191689277407</c:v>
                </c:pt>
                <c:pt idx="40" formatCode="0">
                  <c:v>-295.38829414964567</c:v>
                </c:pt>
                <c:pt idx="41" formatCode="0">
                  <c:v>-3001.5491693372273</c:v>
                </c:pt>
                <c:pt idx="42" formatCode="0">
                  <c:v>-5769.6300256312725</c:v>
                </c:pt>
                <c:pt idx="43" formatCode="0">
                  <c:v>-7583.3947338264425</c:v>
                </c:pt>
                <c:pt idx="44" formatCode="0">
                  <c:v>-9228.7758472222104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2-8ECA-4FDE-B687-CC6289C9C11A}"/>
            </c:ext>
          </c:extLst>
        </c:ser>
        <c:ser>
          <c:idx val="67"/>
          <c:order val="67"/>
          <c:tx>
            <c:strRef>
              <c:f>'1990-2100'!$C$97</c:f>
              <c:strCache>
                <c:ptCount val="1"/>
                <c:pt idx="0">
                  <c:v>ADVANCE_2030_Price1.5C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'1990-2100'!$D$97:$AV$97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32315.722265739685</c:v>
                </c:pt>
                <c:pt idx="30" formatCode="0">
                  <c:v>32503.566998571256</c:v>
                </c:pt>
                <c:pt idx="31" formatCode="0">
                  <c:v>21984.238436993241</c:v>
                </c:pt>
                <c:pt idx="32" formatCode="0">
                  <c:v>16069.18186644711</c:v>
                </c:pt>
                <c:pt idx="33" formatCode="0">
                  <c:v>12039.536987600373</c:v>
                </c:pt>
                <c:pt idx="34" formatCode="0">
                  <c:v>9352.8400213942477</c:v>
                </c:pt>
                <c:pt idx="35" formatCode="0">
                  <c:v>7422.4087480053204</c:v>
                </c:pt>
                <c:pt idx="36" formatCode="0">
                  <c:v>5524.7936666913301</c:v>
                </c:pt>
                <c:pt idx="37" formatCode="0">
                  <c:v>3097.872467797878</c:v>
                </c:pt>
                <c:pt idx="38" formatCode="0">
                  <c:v>39.075811532695113</c:v>
                </c:pt>
                <c:pt idx="39" formatCode="0">
                  <c:v>-3308.3109737620803</c:v>
                </c:pt>
                <c:pt idx="40" formatCode="0">
                  <c:v>-5718.434728282713</c:v>
                </c:pt>
                <c:pt idx="41" formatCode="0">
                  <c:v>-8109.3577629836382</c:v>
                </c:pt>
                <c:pt idx="42" formatCode="0">
                  <c:v>-10589.691876917168</c:v>
                </c:pt>
                <c:pt idx="43" formatCode="0">
                  <c:v>-12009.014769560479</c:v>
                </c:pt>
                <c:pt idx="44" formatCode="0">
                  <c:v>-13164.224250831267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3-8ECA-4FDE-B687-CC6289C9C11A}"/>
            </c:ext>
          </c:extLst>
        </c:ser>
        <c:ser>
          <c:idx val="68"/>
          <c:order val="68"/>
          <c:tx>
            <c:strRef>
              <c:f>'1990-2100'!$C$98</c:f>
              <c:strCache>
                <c:ptCount val="1"/>
                <c:pt idx="0">
                  <c:v>ADVANCE_2030_WB2C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'1990-2100'!$D$98:$AV$98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32315.722265739685</c:v>
                </c:pt>
                <c:pt idx="30" formatCode="0">
                  <c:v>32503.566998571256</c:v>
                </c:pt>
                <c:pt idx="31" formatCode="0">
                  <c:v>22211.75184415184</c:v>
                </c:pt>
                <c:pt idx="32" formatCode="0">
                  <c:v>16825.929719668129</c:v>
                </c:pt>
                <c:pt idx="33" formatCode="0">
                  <c:v>13124.443983106796</c:v>
                </c:pt>
                <c:pt idx="34" formatCode="0">
                  <c:v>10830.963693966427</c:v>
                </c:pt>
                <c:pt idx="35" formatCode="0">
                  <c:v>8905.3465642915689</c:v>
                </c:pt>
                <c:pt idx="36" formatCode="0">
                  <c:v>7214.2979145927175</c:v>
                </c:pt>
                <c:pt idx="37" formatCode="0">
                  <c:v>5243.5684747115292</c:v>
                </c:pt>
                <c:pt idx="38" formatCode="0">
                  <c:v>2865.7951981935735</c:v>
                </c:pt>
                <c:pt idx="39" formatCode="0">
                  <c:v>99.571258109413691</c:v>
                </c:pt>
                <c:pt idx="40" formatCode="0">
                  <c:v>-2421.5436914460802</c:v>
                </c:pt>
                <c:pt idx="41" formatCode="0">
                  <c:v>-5195.2020136278497</c:v>
                </c:pt>
                <c:pt idx="42" formatCode="0">
                  <c:v>-7900.1963072985473</c:v>
                </c:pt>
                <c:pt idx="43" formatCode="0">
                  <c:v>-9870.238930654974</c:v>
                </c:pt>
                <c:pt idx="44" formatCode="0">
                  <c:v>-11567.41819986124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4-8ECA-4FDE-B687-CC6289C9C11A}"/>
            </c:ext>
          </c:extLst>
        </c:ser>
        <c:ser>
          <c:idx val="69"/>
          <c:order val="69"/>
          <c:tx>
            <c:strRef>
              <c:f>'1990-2100'!$C$99</c:f>
              <c:strCache>
                <c:ptCount val="1"/>
                <c:pt idx="0">
                  <c:v>CD-LINKS_NPi2020_1600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'1990-2100'!$D$99:$AV$99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32029.245728138878</c:v>
                </c:pt>
                <c:pt idx="30" formatCode="0">
                  <c:v>28742.070288598585</c:v>
                </c:pt>
                <c:pt idx="31" formatCode="0">
                  <c:v>24819.287586494243</c:v>
                </c:pt>
                <c:pt idx="32" formatCode="0">
                  <c:v>22453.12194375648</c:v>
                </c:pt>
                <c:pt idx="33" formatCode="0">
                  <c:v>21123.032215506748</c:v>
                </c:pt>
                <c:pt idx="34" formatCode="0">
                  <c:v>19904.131691770923</c:v>
                </c:pt>
                <c:pt idx="35" formatCode="0">
                  <c:v>18380.459737811696</c:v>
                </c:pt>
                <c:pt idx="36" formatCode="0">
                  <c:v>16856.787783852473</c:v>
                </c:pt>
                <c:pt idx="37" formatCode="0">
                  <c:v>15484.488295213159</c:v>
                </c:pt>
                <c:pt idx="38" formatCode="0">
                  <c:v>14112.188806573844</c:v>
                </c:pt>
                <c:pt idx="39" formatCode="0">
                  <c:v>11602.862079469678</c:v>
                </c:pt>
                <c:pt idx="40" formatCode="0">
                  <c:v>9093.5353523655122</c:v>
                </c:pt>
                <c:pt idx="41" formatCode="0">
                  <c:v>7166.7207269241717</c:v>
                </c:pt>
                <c:pt idx="42" formatCode="0">
                  <c:v>5239.9061014828321</c:v>
                </c:pt>
                <c:pt idx="43" formatCode="0">
                  <c:v>3694.3854844212583</c:v>
                </c:pt>
                <c:pt idx="44" formatCode="0">
                  <c:v>2148.8648673596849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5-8ECA-4FDE-B687-CC6289C9C11A}"/>
            </c:ext>
          </c:extLst>
        </c:ser>
        <c:ser>
          <c:idx val="70"/>
          <c:order val="70"/>
          <c:tx>
            <c:strRef>
              <c:f>'1990-2100'!$C$100</c:f>
              <c:strCache>
                <c:ptCount val="1"/>
                <c:pt idx="0">
                  <c:v>ADVANCE_2020_1.5C-2100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'1990-2100'!$D$100:$AV$100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28005.182911155076</c:v>
                </c:pt>
                <c:pt idx="30" formatCode="0">
                  <c:v>19478.756865713771</c:v>
                </c:pt>
                <c:pt idx="31" formatCode="0">
                  <c:v>12501.129880891232</c:v>
                </c:pt>
                <c:pt idx="32" formatCode="0">
                  <c:v>6727.145674336999</c:v>
                </c:pt>
                <c:pt idx="33" formatCode="0">
                  <c:v>2040.748718135751</c:v>
                </c:pt>
                <c:pt idx="34" formatCode="0">
                  <c:v>-544.28469276398869</c:v>
                </c:pt>
                <c:pt idx="35" formatCode="0">
                  <c:v>-3685.2246493820148</c:v>
                </c:pt>
                <c:pt idx="36" formatCode="0">
                  <c:v>-5144.3557375153378</c:v>
                </c:pt>
                <c:pt idx="37" formatCode="0">
                  <c:v>-6335.6182591409288</c:v>
                </c:pt>
                <c:pt idx="38" formatCode="0">
                  <c:v>-7421.7539411440403</c:v>
                </c:pt>
                <c:pt idx="39" formatCode="0">
                  <c:v>-8000.8057585920078</c:v>
                </c:pt>
                <c:pt idx="40" formatCode="0">
                  <c:v>-7999.8284204042911</c:v>
                </c:pt>
                <c:pt idx="41" formatCode="0">
                  <c:v>-8001.2212736298998</c:v>
                </c:pt>
                <c:pt idx="42" formatCode="0">
                  <c:v>-8005.4037668362917</c:v>
                </c:pt>
                <c:pt idx="43" formatCode="0">
                  <c:v>-7990.0792153429984</c:v>
                </c:pt>
                <c:pt idx="44" formatCode="0">
                  <c:v>-7989.8775499978938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6-8ECA-4FDE-B687-CC6289C9C11A}"/>
            </c:ext>
          </c:extLst>
        </c:ser>
        <c:ser>
          <c:idx val="71"/>
          <c:order val="71"/>
          <c:tx>
            <c:strRef>
              <c:f>'1990-2100'!$C$101</c:f>
              <c:strCache>
                <c:ptCount val="1"/>
                <c:pt idx="0">
                  <c:v>SSP1-19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'1990-2100'!$D$101:$AV$101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25235.201569669778</c:v>
                </c:pt>
                <c:pt idx="30" formatCode="0">
                  <c:v>19103.342765004265</c:v>
                </c:pt>
                <c:pt idx="31" formatCode="0">
                  <c:v>15010.951537519628</c:v>
                </c:pt>
                <c:pt idx="32" formatCode="0">
                  <c:v>10918.560310034989</c:v>
                </c:pt>
                <c:pt idx="33" formatCode="0">
                  <c:v>8241.7633678885304</c:v>
                </c:pt>
                <c:pt idx="34" formatCode="0">
                  <c:v>5564.9664257420709</c:v>
                </c:pt>
                <c:pt idx="35" formatCode="0">
                  <c:v>3753.1433900251222</c:v>
                </c:pt>
                <c:pt idx="36" formatCode="0">
                  <c:v>1941.3203543081736</c:v>
                </c:pt>
                <c:pt idx="37" formatCode="0">
                  <c:v>1227.7089962904865</c:v>
                </c:pt>
                <c:pt idx="38" formatCode="0">
                  <c:v>514.09763827279949</c:v>
                </c:pt>
                <c:pt idx="39" formatCode="0">
                  <c:v>155.89907963487082</c:v>
                </c:pt>
                <c:pt idx="40" formatCode="0">
                  <c:v>-202.29947900305788</c:v>
                </c:pt>
                <c:pt idx="41" formatCode="0">
                  <c:v>-346.5829579491442</c:v>
                </c:pt>
                <c:pt idx="42" formatCode="0">
                  <c:v>-490.86643689523049</c:v>
                </c:pt>
                <c:pt idx="43" formatCode="0">
                  <c:v>-675.28632569445165</c:v>
                </c:pt>
                <c:pt idx="44" formatCode="0">
                  <c:v>-859.70621449367286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7-8ECA-4FDE-B687-CC6289C9C11A}"/>
            </c:ext>
          </c:extLst>
        </c:ser>
        <c:ser>
          <c:idx val="72"/>
          <c:order val="72"/>
          <c:tx>
            <c:strRef>
              <c:f>'1990-2100'!$C$102</c:f>
              <c:strCache>
                <c:ptCount val="1"/>
                <c:pt idx="0">
                  <c:v>SSP2-19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'1990-2100'!$D$102:$AV$102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24537.287925200893</c:v>
                </c:pt>
                <c:pt idx="30" formatCode="0">
                  <c:v>17906.91937448618</c:v>
                </c:pt>
                <c:pt idx="31" formatCode="0">
                  <c:v>13275.553529208813</c:v>
                </c:pt>
                <c:pt idx="32" formatCode="0">
                  <c:v>8644.1876839314446</c:v>
                </c:pt>
                <c:pt idx="33" formatCode="0">
                  <c:v>5878.0685845373418</c:v>
                </c:pt>
                <c:pt idx="34" formatCode="0">
                  <c:v>3111.9494851432387</c:v>
                </c:pt>
                <c:pt idx="35" formatCode="0">
                  <c:v>896.88526473390391</c:v>
                </c:pt>
                <c:pt idx="36" formatCode="0">
                  <c:v>-1318.1789556754309</c:v>
                </c:pt>
                <c:pt idx="37" formatCode="0">
                  <c:v>-2549.9122914752766</c:v>
                </c:pt>
                <c:pt idx="38" formatCode="0">
                  <c:v>-3781.6456272751225</c:v>
                </c:pt>
                <c:pt idx="39" formatCode="0">
                  <c:v>-4387.3332037532509</c:v>
                </c:pt>
                <c:pt idx="40" formatCode="0">
                  <c:v>-4993.0207802313789</c:v>
                </c:pt>
                <c:pt idx="41" formatCode="0">
                  <c:v>-5456.9176022647316</c:v>
                </c:pt>
                <c:pt idx="42" formatCode="0">
                  <c:v>-5920.8144242980834</c:v>
                </c:pt>
                <c:pt idx="43" formatCode="0">
                  <c:v>-6331.2651904190789</c:v>
                </c:pt>
                <c:pt idx="44" formatCode="0">
                  <c:v>-6741.7159565400752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8-8ECA-4FDE-B687-CC6289C9C11A}"/>
            </c:ext>
          </c:extLst>
        </c:ser>
        <c:ser>
          <c:idx val="73"/>
          <c:order val="73"/>
          <c:tx>
            <c:strRef>
              <c:f>'1990-2100'!$C$103</c:f>
              <c:strCache>
                <c:ptCount val="1"/>
                <c:pt idx="0">
                  <c:v>TERL_15D_NoTransportPolicy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'1990-2100'!$D$103:$AV$103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30115.232957013359</c:v>
                </c:pt>
                <c:pt idx="30" formatCode="0">
                  <c:v>20842.715532250077</c:v>
                </c:pt>
                <c:pt idx="31" formatCode="0">
                  <c:v>11425.996056875734</c:v>
                </c:pt>
                <c:pt idx="32" formatCode="0">
                  <c:v>9339.1116303735835</c:v>
                </c:pt>
                <c:pt idx="33" formatCode="0">
                  <c:v>7679.1014995073147</c:v>
                </c:pt>
                <c:pt idx="34" formatCode="0">
                  <c:v>5633.4017027082491</c:v>
                </c:pt>
                <c:pt idx="35" formatCode="0">
                  <c:v>3572.2059353736095</c:v>
                </c:pt>
                <c:pt idx="36" formatCode="0">
                  <c:v>2392.7196821855073</c:v>
                </c:pt>
                <c:pt idx="37" formatCode="0">
                  <c:v>934.78563058588543</c:v>
                </c:pt>
                <c:pt idx="38" formatCode="0">
                  <c:v>-173.88697007872665</c:v>
                </c:pt>
                <c:pt idx="39" formatCode="0">
                  <c:v>-1091.9653027857112</c:v>
                </c:pt>
                <c:pt idx="40" formatCode="0">
                  <c:v>-1739.1808821222864</c:v>
                </c:pt>
                <c:pt idx="41" formatCode="0">
                  <c:v>-2440.734502206677</c:v>
                </c:pt>
                <c:pt idx="42" formatCode="0">
                  <c:v>-3041.4458709141609</c:v>
                </c:pt>
                <c:pt idx="43" formatCode="0">
                  <c:v>-3529.0113262311793</c:v>
                </c:pt>
                <c:pt idx="44" formatCode="0">
                  <c:v>-3174.1933085848182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9-8ECA-4FDE-B687-CC6289C9C11A}"/>
            </c:ext>
          </c:extLst>
        </c:ser>
        <c:ser>
          <c:idx val="74"/>
          <c:order val="74"/>
          <c:tx>
            <c:strRef>
              <c:f>'1990-2100'!$C$104</c:f>
              <c:strCache>
                <c:ptCount val="1"/>
                <c:pt idx="0">
                  <c:v>SSP1-19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'1990-2100'!$D$104:$AV$104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31765.579909372049</c:v>
                </c:pt>
                <c:pt idx="30" formatCode="0">
                  <c:v>30298.277061636727</c:v>
                </c:pt>
                <c:pt idx="31" formatCode="0">
                  <c:v>27728.960811702902</c:v>
                </c:pt>
                <c:pt idx="32" formatCode="0">
                  <c:v>25159.644561769077</c:v>
                </c:pt>
                <c:pt idx="33" formatCode="0">
                  <c:v>21286.67011252576</c:v>
                </c:pt>
                <c:pt idx="34" formatCode="0">
                  <c:v>17413.69566328244</c:v>
                </c:pt>
                <c:pt idx="35" formatCode="0">
                  <c:v>13249.914531640125</c:v>
                </c:pt>
                <c:pt idx="36" formatCode="0">
                  <c:v>9086.1333999978087</c:v>
                </c:pt>
                <c:pt idx="37" formatCode="0">
                  <c:v>5507.2414669842801</c:v>
                </c:pt>
                <c:pt idx="38" formatCode="0">
                  <c:v>1928.3495339707515</c:v>
                </c:pt>
                <c:pt idx="39" formatCode="0">
                  <c:v>-1020.9763337150962</c:v>
                </c:pt>
                <c:pt idx="40" formatCode="0">
                  <c:v>-3970.3022014009439</c:v>
                </c:pt>
                <c:pt idx="41" formatCode="0">
                  <c:v>-6498.6853849952513</c:v>
                </c:pt>
                <c:pt idx="42" formatCode="0">
                  <c:v>-9027.0685685895587</c:v>
                </c:pt>
                <c:pt idx="43" formatCode="0">
                  <c:v>-11596.516326523768</c:v>
                </c:pt>
                <c:pt idx="44" formatCode="0">
                  <c:v>-14165.964084457975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A-8ECA-4FDE-B687-CC6289C9C11A}"/>
            </c:ext>
          </c:extLst>
        </c:ser>
        <c:ser>
          <c:idx val="75"/>
          <c:order val="75"/>
          <c:tx>
            <c:strRef>
              <c:f>'1990-2100'!$C$105</c:f>
              <c:strCache>
                <c:ptCount val="1"/>
                <c:pt idx="0">
                  <c:v>IMA15-AGInt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'1990-2100'!$D$105:$AV$105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25754.743777490021</c:v>
                </c:pt>
                <c:pt idx="30" formatCode="0">
                  <c:v>21672.668813066794</c:v>
                </c:pt>
                <c:pt idx="31" formatCode="0">
                  <c:v>15407.350046075371</c:v>
                </c:pt>
                <c:pt idx="32" formatCode="0">
                  <c:v>10420.904387873636</c:v>
                </c:pt>
                <c:pt idx="33" formatCode="0">
                  <c:v>4985.1205691763726</c:v>
                </c:pt>
                <c:pt idx="34" formatCode="0">
                  <c:v>412.67926039465601</c:v>
                </c:pt>
                <c:pt idx="35" formatCode="0">
                  <c:v>-1728.5813198168485</c:v>
                </c:pt>
                <c:pt idx="36" formatCode="0">
                  <c:v>-3869.8419000283529</c:v>
                </c:pt>
                <c:pt idx="37" formatCode="0">
                  <c:v>-5014.9051471434086</c:v>
                </c:pt>
                <c:pt idx="38" formatCode="0">
                  <c:v>-6159.9683942584634</c:v>
                </c:pt>
                <c:pt idx="39" formatCode="0">
                  <c:v>-6651.6086366427971</c:v>
                </c:pt>
                <c:pt idx="40" formatCode="0">
                  <c:v>-7143.2488790271318</c:v>
                </c:pt>
                <c:pt idx="41" formatCode="0">
                  <c:v>-6590.4191868024327</c:v>
                </c:pt>
                <c:pt idx="42" formatCode="0">
                  <c:v>-6037.5894945777336</c:v>
                </c:pt>
                <c:pt idx="43" formatCode="0">
                  <c:v>-7148.5681986097225</c:v>
                </c:pt>
                <c:pt idx="44" formatCode="0">
                  <c:v>-8259.5469026417122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B-8ECA-4FDE-B687-CC6289C9C11A}"/>
            </c:ext>
          </c:extLst>
        </c:ser>
        <c:ser>
          <c:idx val="76"/>
          <c:order val="76"/>
          <c:tx>
            <c:strRef>
              <c:f>'1990-2100'!$C$106</c:f>
              <c:strCache>
                <c:ptCount val="1"/>
                <c:pt idx="0">
                  <c:v>IMA15-Def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'1990-2100'!$D$106:$AV$106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25623.13169452042</c:v>
                </c:pt>
                <c:pt idx="30" formatCode="0">
                  <c:v>19661.185112059073</c:v>
                </c:pt>
                <c:pt idx="31" formatCode="0">
                  <c:v>9169.7651997462017</c:v>
                </c:pt>
                <c:pt idx="32" formatCode="0">
                  <c:v>1476.3438946933577</c:v>
                </c:pt>
                <c:pt idx="33" formatCode="0">
                  <c:v>-2386.3000396284756</c:v>
                </c:pt>
                <c:pt idx="34" formatCode="0">
                  <c:v>-4652.6768461463289</c:v>
                </c:pt>
                <c:pt idx="35" formatCode="0">
                  <c:v>-5987.9281957208968</c:v>
                </c:pt>
                <c:pt idx="36" formatCode="0">
                  <c:v>-7323.1795452954657</c:v>
                </c:pt>
                <c:pt idx="37" formatCode="0">
                  <c:v>-8323.5587961401634</c:v>
                </c:pt>
                <c:pt idx="38" formatCode="0">
                  <c:v>-9323.9380469848602</c:v>
                </c:pt>
                <c:pt idx="39" formatCode="0">
                  <c:v>-9590.9441071506953</c:v>
                </c:pt>
                <c:pt idx="40" formatCode="0">
                  <c:v>-9857.9501673165287</c:v>
                </c:pt>
                <c:pt idx="41" formatCode="0">
                  <c:v>-9893.982904927354</c:v>
                </c:pt>
                <c:pt idx="42" formatCode="0">
                  <c:v>-9930.0156425381792</c:v>
                </c:pt>
                <c:pt idx="43" formatCode="0">
                  <c:v>-10277.820325101166</c:v>
                </c:pt>
                <c:pt idx="44" formatCode="0">
                  <c:v>-10625.625007664152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C-8ECA-4FDE-B687-CC6289C9C11A}"/>
            </c:ext>
          </c:extLst>
        </c:ser>
        <c:ser>
          <c:idx val="77"/>
          <c:order val="77"/>
          <c:tx>
            <c:strRef>
              <c:f>'1990-2100'!$C$107</c:f>
              <c:strCache>
                <c:ptCount val="1"/>
                <c:pt idx="0">
                  <c:v>IMA15-Eff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'1990-2100'!$D$107:$AV$107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24646.58747228943</c:v>
                </c:pt>
                <c:pt idx="30" formatCode="0">
                  <c:v>19120.437152707236</c:v>
                </c:pt>
                <c:pt idx="31" formatCode="0">
                  <c:v>9415.3360037187649</c:v>
                </c:pt>
                <c:pt idx="32" formatCode="0">
                  <c:v>1711.0829283228641</c:v>
                </c:pt>
                <c:pt idx="33" formatCode="0">
                  <c:v>-2247.2331083143017</c:v>
                </c:pt>
                <c:pt idx="34" formatCode="0">
                  <c:v>-4401.0564880673628</c:v>
                </c:pt>
                <c:pt idx="35" formatCode="0">
                  <c:v>-5604.9084795190047</c:v>
                </c:pt>
                <c:pt idx="36" formatCode="0">
                  <c:v>-6808.7604709706475</c:v>
                </c:pt>
                <c:pt idx="37" formatCode="0">
                  <c:v>-7775.528154121359</c:v>
                </c:pt>
                <c:pt idx="38" formatCode="0">
                  <c:v>-8742.2958372720714</c:v>
                </c:pt>
                <c:pt idx="39" formatCode="0">
                  <c:v>-8881.44692042526</c:v>
                </c:pt>
                <c:pt idx="40" formatCode="0">
                  <c:v>-9020.5980035784505</c:v>
                </c:pt>
                <c:pt idx="41" formatCode="0">
                  <c:v>-9035.2795001160302</c:v>
                </c:pt>
                <c:pt idx="42" formatCode="0">
                  <c:v>-9049.96099665361</c:v>
                </c:pt>
                <c:pt idx="43" formatCode="0">
                  <c:v>-9472.8550819986358</c:v>
                </c:pt>
                <c:pt idx="44" formatCode="0">
                  <c:v>-9895.7491673436616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D-8ECA-4FDE-B687-CC6289C9C11A}"/>
            </c:ext>
          </c:extLst>
        </c:ser>
        <c:ser>
          <c:idx val="78"/>
          <c:order val="78"/>
          <c:tx>
            <c:strRef>
              <c:f>'1990-2100'!$C$108</c:f>
              <c:strCache>
                <c:ptCount val="1"/>
                <c:pt idx="0">
                  <c:v>IMA15-LiStCh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'1990-2100'!$D$108:$AV$108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24929.524877627216</c:v>
                </c:pt>
                <c:pt idx="30" formatCode="0">
                  <c:v>20801.258266326142</c:v>
                </c:pt>
                <c:pt idx="31" formatCode="0">
                  <c:v>14645.628108736568</c:v>
                </c:pt>
                <c:pt idx="32" formatCode="0">
                  <c:v>10195.270640030405</c:v>
                </c:pt>
                <c:pt idx="33" formatCode="0">
                  <c:v>6449.2835421727432</c:v>
                </c:pt>
                <c:pt idx="34" formatCode="0">
                  <c:v>2660.330959613053</c:v>
                </c:pt>
                <c:pt idx="35" formatCode="0">
                  <c:v>629.0894135752053</c:v>
                </c:pt>
                <c:pt idx="36" formatCode="0">
                  <c:v>-1402.1521324626424</c:v>
                </c:pt>
                <c:pt idx="37" formatCode="0">
                  <c:v>-2591.8988493861025</c:v>
                </c:pt>
                <c:pt idx="38" formatCode="0">
                  <c:v>-3781.6455663095621</c:v>
                </c:pt>
                <c:pt idx="39" formatCode="0">
                  <c:v>-4706.3736496916263</c:v>
                </c:pt>
                <c:pt idx="40" formatCode="0">
                  <c:v>-5631.1017330736895</c:v>
                </c:pt>
                <c:pt idx="41" formatCode="0">
                  <c:v>-5647.4278229801785</c:v>
                </c:pt>
                <c:pt idx="42" formatCode="0">
                  <c:v>-5663.7539128866683</c:v>
                </c:pt>
                <c:pt idx="43" formatCode="0">
                  <c:v>-5946.1969681585942</c:v>
                </c:pt>
                <c:pt idx="44" formatCode="0">
                  <c:v>-6228.6400234305211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E-8ECA-4FDE-B687-CC6289C9C11A}"/>
            </c:ext>
          </c:extLst>
        </c:ser>
        <c:ser>
          <c:idx val="79"/>
          <c:order val="79"/>
          <c:tx>
            <c:strRef>
              <c:f>'1990-2100'!$C$109</c:f>
              <c:strCache>
                <c:ptCount val="1"/>
                <c:pt idx="0">
                  <c:v>IMA15-Pop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'1990-2100'!$D$109:$AV$109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25607.829559061316</c:v>
                </c:pt>
                <c:pt idx="30" formatCode="0">
                  <c:v>21517.326343150304</c:v>
                </c:pt>
                <c:pt idx="31" formatCode="0">
                  <c:v>15206.21034966039</c:v>
                </c:pt>
                <c:pt idx="32" formatCode="0">
                  <c:v>8492.1285968284265</c:v>
                </c:pt>
                <c:pt idx="33" formatCode="0">
                  <c:v>2474.4095670281981</c:v>
                </c:pt>
                <c:pt idx="34" formatCode="0">
                  <c:v>-1800.2725211109325</c:v>
                </c:pt>
                <c:pt idx="35" formatCode="0">
                  <c:v>-4038.2579669439192</c:v>
                </c:pt>
                <c:pt idx="36" formatCode="0">
                  <c:v>-6276.2434127769056</c:v>
                </c:pt>
                <c:pt idx="37" formatCode="0">
                  <c:v>-7374.2719895518148</c:v>
                </c:pt>
                <c:pt idx="38" formatCode="0">
                  <c:v>-8472.3005663267231</c:v>
                </c:pt>
                <c:pt idx="39" formatCode="0">
                  <c:v>-8977.2737670796287</c:v>
                </c:pt>
                <c:pt idx="40" formatCode="0">
                  <c:v>-9482.2469678325342</c:v>
                </c:pt>
                <c:pt idx="41" formatCode="0">
                  <c:v>-9334.9377443743688</c:v>
                </c:pt>
                <c:pt idx="42" formatCode="0">
                  <c:v>-9187.6285209162015</c:v>
                </c:pt>
                <c:pt idx="43" formatCode="0">
                  <c:v>-10240.057270482157</c:v>
                </c:pt>
                <c:pt idx="44" formatCode="0">
                  <c:v>-11292.486020048113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8ECA-4FDE-B687-CC6289C9C11A}"/>
            </c:ext>
          </c:extLst>
        </c:ser>
        <c:ser>
          <c:idx val="80"/>
          <c:order val="80"/>
          <c:tx>
            <c:strRef>
              <c:f>'1990-2100'!$C$110</c:f>
              <c:strCache>
                <c:ptCount val="1"/>
                <c:pt idx="0">
                  <c:v>IMA15-TOT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'1990-2100'!$D$110:$AV$110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24518.054666671593</c:v>
                </c:pt>
                <c:pt idx="30" formatCode="0">
                  <c:v>19198.222186892792</c:v>
                </c:pt>
                <c:pt idx="31" formatCode="0">
                  <c:v>13569.998353037085</c:v>
                </c:pt>
                <c:pt idx="32" formatCode="0">
                  <c:v>9190.1816877490328</c:v>
                </c:pt>
                <c:pt idx="33" formatCode="0">
                  <c:v>7152.8145726488628</c:v>
                </c:pt>
                <c:pt idx="34" formatCode="0">
                  <c:v>5707.9328100934381</c:v>
                </c:pt>
                <c:pt idx="35" formatCode="0">
                  <c:v>5077.5975603524839</c:v>
                </c:pt>
                <c:pt idx="36" formatCode="0">
                  <c:v>4447.2623106115288</c:v>
                </c:pt>
                <c:pt idx="37" formatCode="0">
                  <c:v>4103.2560736767682</c:v>
                </c:pt>
                <c:pt idx="38" formatCode="0">
                  <c:v>3759.2498367420085</c:v>
                </c:pt>
                <c:pt idx="39" formatCode="0">
                  <c:v>3491.5485505351971</c:v>
                </c:pt>
                <c:pt idx="40" formatCode="0">
                  <c:v>3223.8472643283858</c:v>
                </c:pt>
                <c:pt idx="41" formatCode="0">
                  <c:v>3123.2282782610678</c:v>
                </c:pt>
                <c:pt idx="42" formatCode="0">
                  <c:v>3022.6092921937498</c:v>
                </c:pt>
                <c:pt idx="43" formatCode="0">
                  <c:v>3105.3262087650792</c:v>
                </c:pt>
                <c:pt idx="44" formatCode="0">
                  <c:v>3188.0431253364081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8ECA-4FDE-B687-CC6289C9C11A}"/>
            </c:ext>
          </c:extLst>
        </c:ser>
        <c:ser>
          <c:idx val="81"/>
          <c:order val="81"/>
          <c:tx>
            <c:strRef>
              <c:f>'1990-2100'!$C$111</c:f>
              <c:strCache>
                <c:ptCount val="1"/>
                <c:pt idx="0">
                  <c:v>SSP1-19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'1990-2100'!$D$111:$AV$111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23988.804106523257</c:v>
                </c:pt>
                <c:pt idx="30" formatCode="0">
                  <c:v>16966.661399610228</c:v>
                </c:pt>
                <c:pt idx="31" formatCode="0">
                  <c:v>11081.800131128184</c:v>
                </c:pt>
                <c:pt idx="32" formatCode="0">
                  <c:v>5196.9388626461387</c:v>
                </c:pt>
                <c:pt idx="33" formatCode="0">
                  <c:v>3381.415242608487</c:v>
                </c:pt>
                <c:pt idx="34" formatCode="0">
                  <c:v>1565.8916225708356</c:v>
                </c:pt>
                <c:pt idx="35" formatCode="0">
                  <c:v>628.79268474901096</c:v>
                </c:pt>
                <c:pt idx="36" formatCode="0">
                  <c:v>-308.30625307281377</c:v>
                </c:pt>
                <c:pt idx="37" formatCode="0">
                  <c:v>-1341.4521263971494</c:v>
                </c:pt>
                <c:pt idx="38" formatCode="0">
                  <c:v>-2374.5979997214849</c:v>
                </c:pt>
                <c:pt idx="39" formatCode="0">
                  <c:v>-3758.5694628374968</c:v>
                </c:pt>
                <c:pt idx="40" formatCode="0">
                  <c:v>-5142.5409259535081</c:v>
                </c:pt>
                <c:pt idx="41" formatCode="0">
                  <c:v>-6550.2033454402226</c:v>
                </c:pt>
                <c:pt idx="42" formatCode="0">
                  <c:v>-7957.8657649269362</c:v>
                </c:pt>
                <c:pt idx="43" formatCode="0">
                  <c:v>-9793.8036439230455</c:v>
                </c:pt>
                <c:pt idx="44" formatCode="0">
                  <c:v>-11629.741522919156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8ECA-4FDE-B687-CC6289C9C11A}"/>
            </c:ext>
          </c:extLst>
        </c:ser>
        <c:ser>
          <c:idx val="82"/>
          <c:order val="82"/>
          <c:tx>
            <c:strRef>
              <c:f>'1990-2100'!$C$112</c:f>
              <c:strCache>
                <c:ptCount val="1"/>
                <c:pt idx="0">
                  <c:v>DAC15_50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'1990-2100'!$D$112:$AV$112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24262.590079422793</c:v>
                </c:pt>
                <c:pt idx="30" formatCode="0">
                  <c:v>17436.008781723714</c:v>
                </c:pt>
                <c:pt idx="31" formatCode="0">
                  <c:v>13526.75664843192</c:v>
                </c:pt>
                <c:pt idx="32" formatCode="0">
                  <c:v>9617.5045151401246</c:v>
                </c:pt>
                <c:pt idx="33" formatCode="0">
                  <c:v>4690.5478266018472</c:v>
                </c:pt>
                <c:pt idx="34" formatCode="0">
                  <c:v>-236.40886193643041</c:v>
                </c:pt>
                <c:pt idx="35" formatCode="0">
                  <c:v>-2265.5772222609535</c:v>
                </c:pt>
                <c:pt idx="36" formatCode="0">
                  <c:v>-4294.7455825854768</c:v>
                </c:pt>
                <c:pt idx="37" formatCode="0">
                  <c:v>-5536.5624105476072</c:v>
                </c:pt>
                <c:pt idx="38" formatCode="0">
                  <c:v>-6778.3792385097368</c:v>
                </c:pt>
                <c:pt idx="39" formatCode="0">
                  <c:v>-7206.4484722859088</c:v>
                </c:pt>
                <c:pt idx="40" formatCode="0">
                  <c:v>-7634.5177060620808</c:v>
                </c:pt>
                <c:pt idx="41" formatCode="0">
                  <c:v>-7552.5558538498608</c:v>
                </c:pt>
                <c:pt idx="42" formatCode="0">
                  <c:v>-7470.5940016376417</c:v>
                </c:pt>
                <c:pt idx="43" formatCode="0">
                  <c:v>-6686.0623637958033</c:v>
                </c:pt>
                <c:pt idx="44" formatCode="0">
                  <c:v>-5901.5307259539659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8ECA-4FDE-B687-CC6289C9C11A}"/>
            </c:ext>
          </c:extLst>
        </c:ser>
        <c:ser>
          <c:idx val="83"/>
          <c:order val="83"/>
          <c:tx>
            <c:strRef>
              <c:f>'1990-2100'!$C$113</c:f>
              <c:strCache>
                <c:ptCount val="1"/>
                <c:pt idx="0">
                  <c:v>EMF33_1.5C_cost100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'1990-2100'!$D$113:$AV$113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22759.230765131826</c:v>
                </c:pt>
                <c:pt idx="30" formatCode="0">
                  <c:v>14858.821385796346</c:v>
                </c:pt>
                <c:pt idx="31" formatCode="0">
                  <c:v>11060.387951613833</c:v>
                </c:pt>
                <c:pt idx="32" formatCode="0">
                  <c:v>7261.9545174313189</c:v>
                </c:pt>
                <c:pt idx="33" formatCode="0">
                  <c:v>4305.5761353966982</c:v>
                </c:pt>
                <c:pt idx="34" formatCode="0">
                  <c:v>1349.1977533620779</c:v>
                </c:pt>
                <c:pt idx="35" formatCode="0">
                  <c:v>-1825.1631933745509</c:v>
                </c:pt>
                <c:pt idx="36" formatCode="0">
                  <c:v>-4999.5241401111798</c:v>
                </c:pt>
                <c:pt idx="37" formatCode="0">
                  <c:v>-5814.8799319949285</c:v>
                </c:pt>
                <c:pt idx="38" formatCode="0">
                  <c:v>-6630.2357238786763</c:v>
                </c:pt>
                <c:pt idx="39" formatCode="0">
                  <c:v>-7190.898466502792</c:v>
                </c:pt>
                <c:pt idx="40" formatCode="0">
                  <c:v>-7751.5612091269077</c:v>
                </c:pt>
                <c:pt idx="41" formatCode="0">
                  <c:v>-8255.5449541948456</c:v>
                </c:pt>
                <c:pt idx="42" formatCode="0">
                  <c:v>-8759.5286992627844</c:v>
                </c:pt>
                <c:pt idx="43" formatCode="0">
                  <c:v>-9094.8375830101759</c:v>
                </c:pt>
                <c:pt idx="44" formatCode="0">
                  <c:v>-9430.1464667575656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3-8ECA-4FDE-B687-CC6289C9C11A}"/>
            </c:ext>
          </c:extLst>
        </c:ser>
        <c:ser>
          <c:idx val="84"/>
          <c:order val="84"/>
          <c:tx>
            <c:strRef>
              <c:f>'1990-2100'!$C$114</c:f>
              <c:strCache>
                <c:ptCount val="1"/>
                <c:pt idx="0">
                  <c:v>EMF33_1.5C_full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'1990-2100'!$D$114:$AV$114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22792.099367085939</c:v>
                </c:pt>
                <c:pt idx="30" formatCode="0">
                  <c:v>14915.167560574821</c:v>
                </c:pt>
                <c:pt idx="31" formatCode="0">
                  <c:v>11092.775844682033</c:v>
                </c:pt>
                <c:pt idx="32" formatCode="0">
                  <c:v>7270.3841287892446</c:v>
                </c:pt>
                <c:pt idx="33" formatCode="0">
                  <c:v>4320.2770598056859</c:v>
                </c:pt>
                <c:pt idx="34" formatCode="0">
                  <c:v>1370.1699908221271</c:v>
                </c:pt>
                <c:pt idx="35" formatCode="0">
                  <c:v>-1866.2706497828312</c:v>
                </c:pt>
                <c:pt idx="36" formatCode="0">
                  <c:v>-5102.7112903877896</c:v>
                </c:pt>
                <c:pt idx="37" formatCode="0">
                  <c:v>-5891.501736019889</c:v>
                </c:pt>
                <c:pt idx="38" formatCode="0">
                  <c:v>-6680.2921816519874</c:v>
                </c:pt>
                <c:pt idx="39" formatCode="0">
                  <c:v>-7228.3876498117697</c:v>
                </c:pt>
                <c:pt idx="40" formatCode="0">
                  <c:v>-7776.483117971552</c:v>
                </c:pt>
                <c:pt idx="41" formatCode="0">
                  <c:v>-8273.7666511312418</c:v>
                </c:pt>
                <c:pt idx="42" formatCode="0">
                  <c:v>-8771.0501842909325</c:v>
                </c:pt>
                <c:pt idx="43" formatCode="0">
                  <c:v>-9090.0315890605707</c:v>
                </c:pt>
                <c:pt idx="44" formatCode="0">
                  <c:v>-9409.0129938302071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8ECA-4FDE-B687-CC6289C9C11A}"/>
            </c:ext>
          </c:extLst>
        </c:ser>
        <c:ser>
          <c:idx val="85"/>
          <c:order val="85"/>
          <c:tx>
            <c:strRef>
              <c:f>'1990-2100'!$C$115</c:f>
              <c:strCache>
                <c:ptCount val="1"/>
                <c:pt idx="0">
                  <c:v>SSP1-19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'1990-2100'!$D$115:$AV$115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27661.588955807612</c:v>
                </c:pt>
                <c:pt idx="30" formatCode="0">
                  <c:v>23262.863998383407</c:v>
                </c:pt>
                <c:pt idx="31" formatCode="0">
                  <c:v>19806.562250748993</c:v>
                </c:pt>
                <c:pt idx="32" formatCode="0">
                  <c:v>16350.260503114581</c:v>
                </c:pt>
                <c:pt idx="33" formatCode="0">
                  <c:v>11208.191507786021</c:v>
                </c:pt>
                <c:pt idx="34" formatCode="0">
                  <c:v>6066.122512457463</c:v>
                </c:pt>
                <c:pt idx="35" formatCode="0">
                  <c:v>2791.2960018952176</c:v>
                </c:pt>
                <c:pt idx="36" formatCode="0">
                  <c:v>-483.53050866702762</c:v>
                </c:pt>
                <c:pt idx="37" formatCode="0">
                  <c:v>-2466.449899173268</c:v>
                </c:pt>
                <c:pt idx="38" formatCode="0">
                  <c:v>-4449.3692896795083</c:v>
                </c:pt>
                <c:pt idx="39" formatCode="0">
                  <c:v>-6039.3124507509656</c:v>
                </c:pt>
                <c:pt idx="40" formatCode="0">
                  <c:v>-7629.255611822422</c:v>
                </c:pt>
                <c:pt idx="41" formatCode="0">
                  <c:v>-8668.3102844793684</c:v>
                </c:pt>
                <c:pt idx="42" formatCode="0">
                  <c:v>-9707.364957136313</c:v>
                </c:pt>
                <c:pt idx="43" formatCode="0">
                  <c:v>-10315.159796742724</c:v>
                </c:pt>
                <c:pt idx="44" formatCode="0">
                  <c:v>-10922.954636349135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5-8ECA-4FDE-B687-CC6289C9C11A}"/>
            </c:ext>
          </c:extLst>
        </c:ser>
        <c:ser>
          <c:idx val="86"/>
          <c:order val="86"/>
          <c:tx>
            <c:strRef>
              <c:f>'1990-2100'!$C$116</c:f>
              <c:strCache>
                <c:ptCount val="1"/>
                <c:pt idx="0">
                  <c:v>SSP2-19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'1990-2100'!$D$116:$AV$116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26632.883731687412</c:v>
                </c:pt>
                <c:pt idx="30" formatCode="0">
                  <c:v>21499.369328463064</c:v>
                </c:pt>
                <c:pt idx="31" formatCode="0">
                  <c:v>16858.345897586256</c:v>
                </c:pt>
                <c:pt idx="32" formatCode="0">
                  <c:v>12217.322466709447</c:v>
                </c:pt>
                <c:pt idx="33" formatCode="0">
                  <c:v>8953.9552531611553</c:v>
                </c:pt>
                <c:pt idx="34" formatCode="0">
                  <c:v>5690.5880396128623</c:v>
                </c:pt>
                <c:pt idx="35" formatCode="0">
                  <c:v>3725.2947632788255</c:v>
                </c:pt>
                <c:pt idx="36" formatCode="0">
                  <c:v>1760.0014869447891</c:v>
                </c:pt>
                <c:pt idx="37" formatCode="0">
                  <c:v>-514.84384318567436</c:v>
                </c:pt>
                <c:pt idx="38" formatCode="0">
                  <c:v>-2789.6891733161378</c:v>
                </c:pt>
                <c:pt idx="39" formatCode="0">
                  <c:v>-4619.2656866964098</c:v>
                </c:pt>
                <c:pt idx="40" formatCode="0">
                  <c:v>-6448.8422000766814</c:v>
                </c:pt>
                <c:pt idx="41" formatCode="0">
                  <c:v>-7052.7033187479919</c:v>
                </c:pt>
                <c:pt idx="42" formatCode="0">
                  <c:v>-7656.5644374193025</c:v>
                </c:pt>
                <c:pt idx="43" formatCode="0">
                  <c:v>-7997.7085858899663</c:v>
                </c:pt>
                <c:pt idx="44" formatCode="0">
                  <c:v>-8338.8527343606311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6-8ECA-4FDE-B687-CC6289C9C11A}"/>
            </c:ext>
          </c:extLst>
        </c:ser>
        <c:ser>
          <c:idx val="87"/>
          <c:order val="87"/>
          <c:tx>
            <c:strRef>
              <c:f>'1990-2100'!$C$117</c:f>
              <c:strCache>
                <c:ptCount val="1"/>
                <c:pt idx="0">
                  <c:v>LowEnergyDemand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'1990-2100'!$D$117:$AV$117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23136.583379923301</c:v>
                </c:pt>
                <c:pt idx="30" formatCode="0">
                  <c:v>15505.711582581731</c:v>
                </c:pt>
                <c:pt idx="31" formatCode="0">
                  <c:v>11806.683450799934</c:v>
                </c:pt>
                <c:pt idx="32" formatCode="0">
                  <c:v>8107.6553190181385</c:v>
                </c:pt>
                <c:pt idx="33" formatCode="0">
                  <c:v>6138.3725240817857</c:v>
                </c:pt>
                <c:pt idx="34" formatCode="0">
                  <c:v>4169.0897291454339</c:v>
                </c:pt>
                <c:pt idx="35" formatCode="0">
                  <c:v>3369.9881688521355</c:v>
                </c:pt>
                <c:pt idx="36" formatCode="0">
                  <c:v>2570.8866085588375</c:v>
                </c:pt>
                <c:pt idx="37" formatCode="0">
                  <c:v>2088.219132842095</c:v>
                </c:pt>
                <c:pt idx="38" formatCode="0">
                  <c:v>1605.551657125352</c:v>
                </c:pt>
                <c:pt idx="39" formatCode="0">
                  <c:v>1373.0768708569619</c:v>
                </c:pt>
                <c:pt idx="40" formatCode="0">
                  <c:v>1140.6020845885719</c:v>
                </c:pt>
                <c:pt idx="41" formatCode="0">
                  <c:v>997.97692362848386</c:v>
                </c:pt>
                <c:pt idx="42" formatCode="0">
                  <c:v>855.35176266839585</c:v>
                </c:pt>
                <c:pt idx="43" formatCode="0">
                  <c:v>811.48319764998973</c:v>
                </c:pt>
                <c:pt idx="44" formatCode="0">
                  <c:v>767.6146326315835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7-8ECA-4FDE-B687-CC6289C9C11A}"/>
            </c:ext>
          </c:extLst>
        </c:ser>
        <c:ser>
          <c:idx val="88"/>
          <c:order val="88"/>
          <c:tx>
            <c:strRef>
              <c:f>'1990-2100'!$C$118</c:f>
              <c:strCache>
                <c:ptCount val="1"/>
                <c:pt idx="0">
                  <c:v>ADVANCE_2020_1.5C-2100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'1990-2100'!$D$118:$AV$118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32864.68976262059</c:v>
                </c:pt>
                <c:pt idx="30" formatCode="0">
                  <c:v>23999.934703034411</c:v>
                </c:pt>
                <c:pt idx="31" formatCode="0">
                  <c:v>15710.873556693625</c:v>
                </c:pt>
                <c:pt idx="32" formatCode="0">
                  <c:v>8838.4181701694943</c:v>
                </c:pt>
                <c:pt idx="33" formatCode="0">
                  <c:v>3739.0988706429089</c:v>
                </c:pt>
                <c:pt idx="34" formatCode="0">
                  <c:v>74.172450215004147</c:v>
                </c:pt>
                <c:pt idx="35" formatCode="0">
                  <c:v>-2518.0140098061884</c:v>
                </c:pt>
                <c:pt idx="36" formatCode="0">
                  <c:v>-5257.3201138113209</c:v>
                </c:pt>
                <c:pt idx="37" formatCode="0">
                  <c:v>-7241.653940359869</c:v>
                </c:pt>
                <c:pt idx="38" formatCode="0">
                  <c:v>-8392.056392657918</c:v>
                </c:pt>
                <c:pt idx="39" formatCode="0">
                  <c:v>-9690.1613995848857</c:v>
                </c:pt>
                <c:pt idx="40" formatCode="0">
                  <c:v>-10653.927953171802</c:v>
                </c:pt>
                <c:pt idx="41" formatCode="0">
                  <c:v>-12531.402054160713</c:v>
                </c:pt>
                <c:pt idx="42" formatCode="0">
                  <c:v>-12963.984416233561</c:v>
                </c:pt>
                <c:pt idx="43" formatCode="0">
                  <c:v>-12944.025494915642</c:v>
                </c:pt>
                <c:pt idx="44" formatCode="0">
                  <c:v>-13257.064805069007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8-8ECA-4FDE-B687-CC6289C9C11A}"/>
            </c:ext>
          </c:extLst>
        </c:ser>
        <c:ser>
          <c:idx val="89"/>
          <c:order val="89"/>
          <c:tx>
            <c:strRef>
              <c:f>'1990-2100'!$C$119</c:f>
              <c:strCache>
                <c:ptCount val="1"/>
                <c:pt idx="0">
                  <c:v>EMF33_1.5C_cost100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'1990-2100'!$D$119:$AV$119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21577.233786883742</c:v>
                </c:pt>
                <c:pt idx="30" formatCode="0">
                  <c:v>12832.540851656779</c:v>
                </c:pt>
                <c:pt idx="31" formatCode="0">
                  <c:v>9577.606585007592</c:v>
                </c:pt>
                <c:pt idx="32" formatCode="0">
                  <c:v>6322.6723183584063</c:v>
                </c:pt>
                <c:pt idx="33" formatCode="0">
                  <c:v>3726.7477277243133</c:v>
                </c:pt>
                <c:pt idx="34" formatCode="0">
                  <c:v>1130.8231370902206</c:v>
                </c:pt>
                <c:pt idx="35" formatCode="0">
                  <c:v>-1414.5287425705696</c:v>
                </c:pt>
                <c:pt idx="36" formatCode="0">
                  <c:v>-3959.8806222313601</c:v>
                </c:pt>
                <c:pt idx="37" formatCode="0">
                  <c:v>-5469.7320526657995</c:v>
                </c:pt>
                <c:pt idx="38" formatCode="0">
                  <c:v>-6979.5834831002394</c:v>
                </c:pt>
                <c:pt idx="39" formatCode="0">
                  <c:v>-7618.3982482230722</c:v>
                </c:pt>
                <c:pt idx="40" formatCode="0">
                  <c:v>-8257.213013345905</c:v>
                </c:pt>
                <c:pt idx="41" formatCode="0">
                  <c:v>-8447.2305990820023</c:v>
                </c:pt>
                <c:pt idx="42" formatCode="0">
                  <c:v>-8637.2481848180996</c:v>
                </c:pt>
                <c:pt idx="43" formatCode="0">
                  <c:v>-8887.0257341417164</c:v>
                </c:pt>
                <c:pt idx="44" formatCode="0">
                  <c:v>-9136.8032834653313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9-8ECA-4FDE-B687-CC6289C9C11A}"/>
            </c:ext>
          </c:extLst>
        </c:ser>
        <c:ser>
          <c:idx val="90"/>
          <c:order val="90"/>
          <c:tx>
            <c:strRef>
              <c:f>'1990-2100'!$C$120</c:f>
              <c:strCache>
                <c:ptCount val="1"/>
                <c:pt idx="0">
                  <c:v>EMF33_1.5C_full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'1990-2100'!$D$120:$AV$120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22222.641977715</c:v>
                </c:pt>
                <c:pt idx="30" formatCode="0">
                  <c:v>13938.954893081784</c:v>
                </c:pt>
                <c:pt idx="31" formatCode="0">
                  <c:v>10728.038843357479</c:v>
                </c:pt>
                <c:pt idx="32" formatCode="0">
                  <c:v>7517.1227936331752</c:v>
                </c:pt>
                <c:pt idx="33" formatCode="0">
                  <c:v>4736.4182013319869</c:v>
                </c:pt>
                <c:pt idx="34" formatCode="0">
                  <c:v>1955.7136090307979</c:v>
                </c:pt>
                <c:pt idx="35" formatCode="0">
                  <c:v>-1023.2022987153729</c:v>
                </c:pt>
                <c:pt idx="36" formatCode="0">
                  <c:v>-4002.1182064615437</c:v>
                </c:pt>
                <c:pt idx="37" formatCode="0">
                  <c:v>-5775.6450378994596</c:v>
                </c:pt>
                <c:pt idx="38" formatCode="0">
                  <c:v>-7549.1718693373759</c:v>
                </c:pt>
                <c:pt idx="39" formatCode="0">
                  <c:v>-8343.7040474129499</c:v>
                </c:pt>
                <c:pt idx="40" formatCode="0">
                  <c:v>-9138.2362254885247</c:v>
                </c:pt>
                <c:pt idx="41" formatCode="0">
                  <c:v>-9505.4377103227998</c:v>
                </c:pt>
                <c:pt idx="42" formatCode="0">
                  <c:v>-9872.6391951570768</c:v>
                </c:pt>
                <c:pt idx="43" formatCode="0">
                  <c:v>-10048.974946688722</c:v>
                </c:pt>
                <c:pt idx="44" formatCode="0">
                  <c:v>-10225.31069822037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A-8ECA-4FDE-B687-CC6289C9C11A}"/>
            </c:ext>
          </c:extLst>
        </c:ser>
        <c:ser>
          <c:idx val="91"/>
          <c:order val="91"/>
          <c:tx>
            <c:strRef>
              <c:f>'1990-2100'!$C$121</c:f>
              <c:strCache>
                <c:ptCount val="1"/>
                <c:pt idx="0">
                  <c:v>EMF33_1.5C_limbio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'1990-2100'!$D$121:$AV$121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16065.714388369968</c:v>
                </c:pt>
                <c:pt idx="30" formatCode="0">
                  <c:v>3384.2218827760175</c:v>
                </c:pt>
                <c:pt idx="31" formatCode="0">
                  <c:v>2665.6891278939502</c:v>
                </c:pt>
                <c:pt idx="32" formatCode="0">
                  <c:v>1947.1563730118824</c:v>
                </c:pt>
                <c:pt idx="33" formatCode="0">
                  <c:v>1334.5789840198559</c:v>
                </c:pt>
                <c:pt idx="34" formatCode="0">
                  <c:v>722.00159502782947</c:v>
                </c:pt>
                <c:pt idx="35" formatCode="0">
                  <c:v>-366.08620759023285</c:v>
                </c:pt>
                <c:pt idx="36" formatCode="0">
                  <c:v>-1454.1740102082952</c:v>
                </c:pt>
                <c:pt idx="37" formatCode="0">
                  <c:v>-2177.0670356202318</c:v>
                </c:pt>
                <c:pt idx="38" formatCode="0">
                  <c:v>-2899.9600610321686</c:v>
                </c:pt>
                <c:pt idx="39" formatCode="0">
                  <c:v>-3273.9420351208782</c:v>
                </c:pt>
                <c:pt idx="40" formatCode="0">
                  <c:v>-3647.9240092095883</c:v>
                </c:pt>
                <c:pt idx="41" formatCode="0">
                  <c:v>-3590.0352305483884</c:v>
                </c:pt>
                <c:pt idx="42" formatCode="0">
                  <c:v>-3532.1464518871885</c:v>
                </c:pt>
                <c:pt idx="43" formatCode="0">
                  <c:v>-3487.3761469967767</c:v>
                </c:pt>
                <c:pt idx="44" formatCode="0">
                  <c:v>-3442.6058421063649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B-8ECA-4FDE-B687-CC6289C9C11A}"/>
            </c:ext>
          </c:extLst>
        </c:ser>
        <c:ser>
          <c:idx val="92"/>
          <c:order val="92"/>
          <c:tx>
            <c:strRef>
              <c:f>'1990-2100'!$C$122</c:f>
              <c:strCache>
                <c:ptCount val="1"/>
                <c:pt idx="0">
                  <c:v>EMF33_1.5C_nofuel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'1990-2100'!$D$122:$AV$122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20900.698392185834</c:v>
                </c:pt>
                <c:pt idx="30" formatCode="0">
                  <c:v>11672.765889317507</c:v>
                </c:pt>
                <c:pt idx="31" formatCode="0">
                  <c:v>8448.571462859778</c:v>
                </c:pt>
                <c:pt idx="32" formatCode="0">
                  <c:v>5224.3770364020484</c:v>
                </c:pt>
                <c:pt idx="33" formatCode="0">
                  <c:v>2907.9621966659793</c:v>
                </c:pt>
                <c:pt idx="34" formatCode="0">
                  <c:v>591.54735692991039</c:v>
                </c:pt>
                <c:pt idx="35" formatCode="0">
                  <c:v>-1727.6921309651939</c:v>
                </c:pt>
                <c:pt idx="36" formatCode="0">
                  <c:v>-4046.9316188602984</c:v>
                </c:pt>
                <c:pt idx="37" formatCode="0">
                  <c:v>-5235.9949726462401</c:v>
                </c:pt>
                <c:pt idx="38" formatCode="0">
                  <c:v>-6425.0583264321813</c:v>
                </c:pt>
                <c:pt idx="39" formatCode="0">
                  <c:v>-7027.2735575790466</c:v>
                </c:pt>
                <c:pt idx="40" formatCode="0">
                  <c:v>-7629.4887887259129</c:v>
                </c:pt>
                <c:pt idx="41" formatCode="0">
                  <c:v>-7717.3846498964358</c:v>
                </c:pt>
                <c:pt idx="42" formatCode="0">
                  <c:v>-7805.2805110669597</c:v>
                </c:pt>
                <c:pt idx="43" formatCode="0">
                  <c:v>-8000.8147835767586</c:v>
                </c:pt>
                <c:pt idx="44" formatCode="0">
                  <c:v>-8196.3490560865575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C-8ECA-4FDE-B687-CC6289C9C11A}"/>
            </c:ext>
          </c:extLst>
        </c:ser>
        <c:ser>
          <c:idx val="93"/>
          <c:order val="93"/>
          <c:tx>
            <c:strRef>
              <c:f>'1990-2100'!$C$123</c:f>
              <c:strCache>
                <c:ptCount val="1"/>
                <c:pt idx="0">
                  <c:v>EMF33_WB2C_cost100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'1990-2100'!$D$123:$AV$123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28479.946973700582</c:v>
                </c:pt>
                <c:pt idx="30" formatCode="0">
                  <c:v>24665.763457628502</c:v>
                </c:pt>
                <c:pt idx="31" formatCode="0">
                  <c:v>21238.108824845938</c:v>
                </c:pt>
                <c:pt idx="32" formatCode="0">
                  <c:v>17810.454192063378</c:v>
                </c:pt>
                <c:pt idx="33" formatCode="0">
                  <c:v>14089.718860049321</c:v>
                </c:pt>
                <c:pt idx="34" formatCode="0">
                  <c:v>10368.983528035265</c:v>
                </c:pt>
                <c:pt idx="35" formatCode="0">
                  <c:v>6625.9719888638738</c:v>
                </c:pt>
                <c:pt idx="36" formatCode="0">
                  <c:v>2882.9604496924826</c:v>
                </c:pt>
                <c:pt idx="37" formatCode="0">
                  <c:v>849.18511853473103</c:v>
                </c:pt>
                <c:pt idx="38" formatCode="0">
                  <c:v>-1184.5902126230205</c:v>
                </c:pt>
                <c:pt idx="39" formatCode="0">
                  <c:v>-2235.4179993073667</c:v>
                </c:pt>
                <c:pt idx="40" formatCode="0">
                  <c:v>-3286.2457859917131</c:v>
                </c:pt>
                <c:pt idx="41" formatCode="0">
                  <c:v>-3725.8969477878818</c:v>
                </c:pt>
                <c:pt idx="42" formatCode="0">
                  <c:v>-4165.5481095840505</c:v>
                </c:pt>
                <c:pt idx="43" formatCode="0">
                  <c:v>-4725.300599625125</c:v>
                </c:pt>
                <c:pt idx="44" formatCode="0">
                  <c:v>-5285.0530896661994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D-8ECA-4FDE-B687-CC6289C9C11A}"/>
            </c:ext>
          </c:extLst>
        </c:ser>
        <c:ser>
          <c:idx val="94"/>
          <c:order val="94"/>
          <c:tx>
            <c:strRef>
              <c:f>'1990-2100'!$C$124</c:f>
              <c:strCache>
                <c:ptCount val="1"/>
                <c:pt idx="0">
                  <c:v>EMF33_WB2C_full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'1990-2100'!$D$124:$AV$124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28710.425415862112</c:v>
                </c:pt>
                <c:pt idx="30" formatCode="0">
                  <c:v>25060.869358476837</c:v>
                </c:pt>
                <c:pt idx="31" formatCode="0">
                  <c:v>21554.593159044616</c:v>
                </c:pt>
                <c:pt idx="32" formatCode="0">
                  <c:v>18048.316959612399</c:v>
                </c:pt>
                <c:pt idx="33" formatCode="0">
                  <c:v>14106.839192168063</c:v>
                </c:pt>
                <c:pt idx="34" formatCode="0">
                  <c:v>10165.361424723729</c:v>
                </c:pt>
                <c:pt idx="35" formatCode="0">
                  <c:v>6481.2430801713745</c:v>
                </c:pt>
                <c:pt idx="36" formatCode="0">
                  <c:v>2797.1247356190206</c:v>
                </c:pt>
                <c:pt idx="37" formatCode="0">
                  <c:v>712.9817011698367</c:v>
                </c:pt>
                <c:pt idx="38" formatCode="0">
                  <c:v>-1371.1613332793472</c:v>
                </c:pt>
                <c:pt idx="39" formatCode="0">
                  <c:v>-2351.1914489671362</c:v>
                </c:pt>
                <c:pt idx="40" formatCode="0">
                  <c:v>-3331.2215646549257</c:v>
                </c:pt>
                <c:pt idx="41" formatCode="0">
                  <c:v>-3818.2932454843899</c:v>
                </c:pt>
                <c:pt idx="42" formatCode="0">
                  <c:v>-4305.3649263138541</c:v>
                </c:pt>
                <c:pt idx="43" formatCode="0">
                  <c:v>-4824.4920089803582</c:v>
                </c:pt>
                <c:pt idx="44" formatCode="0">
                  <c:v>-5343.6190916468631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E-8ECA-4FDE-B687-CC6289C9C11A}"/>
            </c:ext>
          </c:extLst>
        </c:ser>
        <c:ser>
          <c:idx val="95"/>
          <c:order val="95"/>
          <c:tx>
            <c:strRef>
              <c:f>'1990-2100'!$C$125</c:f>
              <c:strCache>
                <c:ptCount val="1"/>
                <c:pt idx="0">
                  <c:v>EMF33_WB2C_limbio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'1990-2100'!$D$125:$AV$125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26684.06380840786</c:v>
                </c:pt>
                <c:pt idx="30" formatCode="0">
                  <c:v>21587.106602840973</c:v>
                </c:pt>
                <c:pt idx="31" formatCode="0">
                  <c:v>16868.649030148634</c:v>
                </c:pt>
                <c:pt idx="32" formatCode="0">
                  <c:v>12150.191457456292</c:v>
                </c:pt>
                <c:pt idx="33" formatCode="0">
                  <c:v>9806.3253253179173</c:v>
                </c:pt>
                <c:pt idx="34" formatCode="0">
                  <c:v>7462.4591931795412</c:v>
                </c:pt>
                <c:pt idx="35" formatCode="0">
                  <c:v>5507.3155042279832</c:v>
                </c:pt>
                <c:pt idx="36" formatCode="0">
                  <c:v>3552.1718152764247</c:v>
                </c:pt>
                <c:pt idx="37" formatCode="0">
                  <c:v>2416.9040622011585</c:v>
                </c:pt>
                <c:pt idx="38" formatCode="0">
                  <c:v>1281.6363091258925</c:v>
                </c:pt>
                <c:pt idx="39" formatCode="0">
                  <c:v>718.06882433029318</c:v>
                </c:pt>
                <c:pt idx="40" formatCode="0">
                  <c:v>154.50133953469384</c:v>
                </c:pt>
                <c:pt idx="41" formatCode="0">
                  <c:v>-209.03386754453126</c:v>
                </c:pt>
                <c:pt idx="42" formatCode="0">
                  <c:v>-572.56907462375636</c:v>
                </c:pt>
                <c:pt idx="43" formatCode="0">
                  <c:v>-693.38617125917881</c:v>
                </c:pt>
                <c:pt idx="44" formatCode="0">
                  <c:v>-814.20326789460114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F-8ECA-4FDE-B687-CC6289C9C11A}"/>
            </c:ext>
          </c:extLst>
        </c:ser>
        <c:ser>
          <c:idx val="96"/>
          <c:order val="96"/>
          <c:tx>
            <c:strRef>
              <c:f>'1990-2100'!$C$126</c:f>
              <c:strCache>
                <c:ptCount val="1"/>
                <c:pt idx="0">
                  <c:v>EMF33_WB2C_nobeccs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'1990-2100'!$D$126:$AV$126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24480.374761882078</c:v>
                </c:pt>
                <c:pt idx="30" formatCode="0">
                  <c:v>17809.353951653917</c:v>
                </c:pt>
                <c:pt idx="31" formatCode="0">
                  <c:v>13084.572781084498</c:v>
                </c:pt>
                <c:pt idx="32" formatCode="0">
                  <c:v>8359.791610515078</c:v>
                </c:pt>
                <c:pt idx="33" formatCode="0">
                  <c:v>6737.9094599519394</c:v>
                </c:pt>
                <c:pt idx="34" formatCode="0">
                  <c:v>5116.0273093887999</c:v>
                </c:pt>
                <c:pt idx="35" formatCode="0">
                  <c:v>4475.7848737002532</c:v>
                </c:pt>
                <c:pt idx="36" formatCode="0">
                  <c:v>3835.5424380117056</c:v>
                </c:pt>
                <c:pt idx="37" formatCode="0">
                  <c:v>3491.8586830981085</c:v>
                </c:pt>
                <c:pt idx="38" formatCode="0">
                  <c:v>3148.1749281845109</c:v>
                </c:pt>
                <c:pt idx="39" formatCode="0">
                  <c:v>2996.9139039465817</c:v>
                </c:pt>
                <c:pt idx="40" formatCode="0">
                  <c:v>2845.6528797086526</c:v>
                </c:pt>
                <c:pt idx="41" formatCode="0">
                  <c:v>2704.636008918364</c:v>
                </c:pt>
                <c:pt idx="42" formatCode="0">
                  <c:v>2563.6191381280755</c:v>
                </c:pt>
                <c:pt idx="43" formatCode="0">
                  <c:v>2444.797289443557</c:v>
                </c:pt>
                <c:pt idx="44" formatCode="0">
                  <c:v>2325.9754407590381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0-8ECA-4FDE-B687-CC6289C9C11A}"/>
            </c:ext>
          </c:extLst>
        </c:ser>
        <c:ser>
          <c:idx val="97"/>
          <c:order val="97"/>
          <c:tx>
            <c:strRef>
              <c:f>'1990-2100'!$C$127</c:f>
              <c:strCache>
                <c:ptCount val="1"/>
                <c:pt idx="0">
                  <c:v>EMF33_WB2C_nofuel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'1990-2100'!$D$127:$AV$127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28360.400960024541</c:v>
                </c:pt>
                <c:pt idx="30" formatCode="0">
                  <c:v>24460.827434183855</c:v>
                </c:pt>
                <c:pt idx="31" formatCode="0">
                  <c:v>20882.551753021937</c:v>
                </c:pt>
                <c:pt idx="32" formatCode="0">
                  <c:v>17304.276071860018</c:v>
                </c:pt>
                <c:pt idx="33" formatCode="0">
                  <c:v>13829.869014181288</c:v>
                </c:pt>
                <c:pt idx="34" formatCode="0">
                  <c:v>10355.461956502557</c:v>
                </c:pt>
                <c:pt idx="35" formatCode="0">
                  <c:v>6811.5137410878879</c:v>
                </c:pt>
                <c:pt idx="36" formatCode="0">
                  <c:v>3267.5655256732189</c:v>
                </c:pt>
                <c:pt idx="37" formatCode="0">
                  <c:v>1262.7732111885834</c:v>
                </c:pt>
                <c:pt idx="38" formatCode="0">
                  <c:v>-742.01910329605175</c:v>
                </c:pt>
                <c:pt idx="39" formatCode="0">
                  <c:v>-1924.1501952087624</c:v>
                </c:pt>
                <c:pt idx="40" formatCode="0">
                  <c:v>-3106.2812871214733</c:v>
                </c:pt>
                <c:pt idx="41" formatCode="0">
                  <c:v>-3528.9655807012077</c:v>
                </c:pt>
                <c:pt idx="42" formatCode="0">
                  <c:v>-3951.6498742809417</c:v>
                </c:pt>
                <c:pt idx="43" formatCode="0">
                  <c:v>-4485.2870184055591</c:v>
                </c:pt>
                <c:pt idx="44" formatCode="0">
                  <c:v>-5018.9241625301765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1-8ECA-4FDE-B687-CC6289C9C11A}"/>
            </c:ext>
          </c:extLst>
        </c:ser>
        <c:ser>
          <c:idx val="98"/>
          <c:order val="98"/>
          <c:tx>
            <c:strRef>
              <c:f>'1990-2100'!$C$128</c:f>
              <c:strCache>
                <c:ptCount val="1"/>
                <c:pt idx="0">
                  <c:v>EMF33_WB2C_none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'1990-2100'!$D$128:$AV$128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24508.11907772821</c:v>
                </c:pt>
                <c:pt idx="30" formatCode="0">
                  <c:v>17856.915635961577</c:v>
                </c:pt>
                <c:pt idx="31" formatCode="0">
                  <c:v>13012.258409183043</c:v>
                </c:pt>
                <c:pt idx="32" formatCode="0">
                  <c:v>8167.6011824045099</c:v>
                </c:pt>
                <c:pt idx="33" formatCode="0">
                  <c:v>6564.024187126437</c:v>
                </c:pt>
                <c:pt idx="34" formatCode="0">
                  <c:v>4960.4471918483641</c:v>
                </c:pt>
                <c:pt idx="35" formatCode="0">
                  <c:v>4385.1364091583609</c:v>
                </c:pt>
                <c:pt idx="36" formatCode="0">
                  <c:v>3809.8256264683573</c:v>
                </c:pt>
                <c:pt idx="37" formatCode="0">
                  <c:v>3591.4562413138638</c:v>
                </c:pt>
                <c:pt idx="38" formatCode="0">
                  <c:v>3373.0868561593702</c:v>
                </c:pt>
                <c:pt idx="39" formatCode="0">
                  <c:v>3274.6798632846721</c:v>
                </c:pt>
                <c:pt idx="40" formatCode="0">
                  <c:v>3176.2728704099745</c:v>
                </c:pt>
                <c:pt idx="41" formatCode="0">
                  <c:v>3108.0256064509385</c:v>
                </c:pt>
                <c:pt idx="42" formatCode="0">
                  <c:v>3039.7783424919025</c:v>
                </c:pt>
                <c:pt idx="43" formatCode="0">
                  <c:v>2969.0508419550306</c:v>
                </c:pt>
                <c:pt idx="44" formatCode="0">
                  <c:v>2898.3233414181582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2-8ECA-4FDE-B687-CC6289C9C11A}"/>
            </c:ext>
          </c:extLst>
        </c:ser>
        <c:ser>
          <c:idx val="99"/>
          <c:order val="99"/>
          <c:tx>
            <c:strRef>
              <c:f>'1990-2100'!$C$129</c:f>
              <c:strCache>
                <c:ptCount val="1"/>
                <c:pt idx="0">
                  <c:v>CEMICS-1.5-CDR12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'1990-2100'!$D$129:$AV$129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28731.179670358837</c:v>
                </c:pt>
                <c:pt idx="30" formatCode="0">
                  <c:v>20155.519446584411</c:v>
                </c:pt>
                <c:pt idx="31" formatCode="0">
                  <c:v>13442.409788868948</c:v>
                </c:pt>
                <c:pt idx="32" formatCode="0">
                  <c:v>8752.6233157808147</c:v>
                </c:pt>
                <c:pt idx="33" formatCode="0">
                  <c:v>5355.1962032549127</c:v>
                </c:pt>
                <c:pt idx="34" formatCode="0">
                  <c:v>3299.4583611070184</c:v>
                </c:pt>
                <c:pt idx="35" formatCode="0">
                  <c:v>1821.7644318156777</c:v>
                </c:pt>
                <c:pt idx="36" formatCode="0">
                  <c:v>217.36136655632441</c:v>
                </c:pt>
                <c:pt idx="37" formatCode="0">
                  <c:v>-1449.4281157045268</c:v>
                </c:pt>
                <c:pt idx="38" formatCode="0">
                  <c:v>-3116.217597965378</c:v>
                </c:pt>
                <c:pt idx="39" formatCode="0">
                  <c:v>-4220.3367195221372</c:v>
                </c:pt>
                <c:pt idx="40" formatCode="0">
                  <c:v>-5324.4558410788959</c:v>
                </c:pt>
                <c:pt idx="41" formatCode="0">
                  <c:v>-5550.9745169380021</c:v>
                </c:pt>
                <c:pt idx="42" formatCode="0">
                  <c:v>-5777.4931927971074</c:v>
                </c:pt>
                <c:pt idx="43" formatCode="0">
                  <c:v>-5408.3480573932684</c:v>
                </c:pt>
                <c:pt idx="44" formatCode="0">
                  <c:v>-5039.2029219894293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3-8ECA-4FDE-B687-CC6289C9C11A}"/>
            </c:ext>
          </c:extLst>
        </c:ser>
        <c:ser>
          <c:idx val="100"/>
          <c:order val="100"/>
          <c:tx>
            <c:strRef>
              <c:f>'1990-2100'!$C$130</c:f>
              <c:strCache>
                <c:ptCount val="1"/>
                <c:pt idx="0">
                  <c:v>CEMICS-1.5-CDR8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'1990-2100'!$D$130:$AV$130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26093.555838285785</c:v>
                </c:pt>
                <c:pt idx="30" formatCode="0">
                  <c:v>15553.164339281966</c:v>
                </c:pt>
                <c:pt idx="31" formatCode="0">
                  <c:v>6639.3545131306046</c:v>
                </c:pt>
                <c:pt idx="32" formatCode="0">
                  <c:v>2625.0413340055757</c:v>
                </c:pt>
                <c:pt idx="33" formatCode="0">
                  <c:v>738.78806465843775</c:v>
                </c:pt>
                <c:pt idx="34" formatCode="0">
                  <c:v>-632.61713886486677</c:v>
                </c:pt>
                <c:pt idx="35" formatCode="0">
                  <c:v>-1782.4971493894236</c:v>
                </c:pt>
                <c:pt idx="36" formatCode="0">
                  <c:v>-2604.7344163088201</c:v>
                </c:pt>
                <c:pt idx="37" formatCode="0">
                  <c:v>-3031.9761019174962</c:v>
                </c:pt>
                <c:pt idx="38" formatCode="0">
                  <c:v>-3459.2177875261723</c:v>
                </c:pt>
                <c:pt idx="39" formatCode="0">
                  <c:v>-3770.1404260116151</c:v>
                </c:pt>
                <c:pt idx="40" formatCode="0">
                  <c:v>-4081.0630644970583</c:v>
                </c:pt>
                <c:pt idx="41" formatCode="0">
                  <c:v>-4239.9422685314967</c:v>
                </c:pt>
                <c:pt idx="42" formatCode="0">
                  <c:v>-4398.8214725659345</c:v>
                </c:pt>
                <c:pt idx="43" formatCode="0">
                  <c:v>-4100.5604585219135</c:v>
                </c:pt>
                <c:pt idx="44" formatCode="0">
                  <c:v>-3802.2994444778924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4-8ECA-4FDE-B687-CC6289C9C11A}"/>
            </c:ext>
          </c:extLst>
        </c:ser>
        <c:ser>
          <c:idx val="101"/>
          <c:order val="101"/>
          <c:tx>
            <c:strRef>
              <c:f>'1990-2100'!$C$131</c:f>
              <c:strCache>
                <c:ptCount val="1"/>
                <c:pt idx="0">
                  <c:v>PEP_1p5C_red_eff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'1990-2100'!$D$131:$AV$131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27133.199865950788</c:v>
                </c:pt>
                <c:pt idx="30" formatCode="0">
                  <c:v>16555.593776599697</c:v>
                </c:pt>
                <c:pt idx="31" formatCode="0">
                  <c:v>7386.7890089231641</c:v>
                </c:pt>
                <c:pt idx="32" formatCode="0">
                  <c:v>2747.707504883243</c:v>
                </c:pt>
                <c:pt idx="33" formatCode="0">
                  <c:v>736.18013700808115</c:v>
                </c:pt>
                <c:pt idx="34" formatCode="0">
                  <c:v>-944.22901329477213</c:v>
                </c:pt>
                <c:pt idx="35" formatCode="0">
                  <c:v>-2334.8982465681302</c:v>
                </c:pt>
                <c:pt idx="36" formatCode="0">
                  <c:v>-3415.5223986892161</c:v>
                </c:pt>
                <c:pt idx="37" formatCode="0">
                  <c:v>-3926.4220431643334</c:v>
                </c:pt>
                <c:pt idx="38" formatCode="0">
                  <c:v>-4437.3216876394508</c:v>
                </c:pt>
                <c:pt idx="39" formatCode="0">
                  <c:v>-4555.2026545280332</c:v>
                </c:pt>
                <c:pt idx="40" formatCode="0">
                  <c:v>-4673.0836214166156</c:v>
                </c:pt>
                <c:pt idx="41" formatCode="0">
                  <c:v>-4870.7572124569997</c:v>
                </c:pt>
                <c:pt idx="42" formatCode="0">
                  <c:v>-5068.4308034973828</c:v>
                </c:pt>
                <c:pt idx="43" formatCode="0">
                  <c:v>-4877.879323731102</c:v>
                </c:pt>
                <c:pt idx="44" formatCode="0">
                  <c:v>-4687.3278439648211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5-8ECA-4FDE-B687-CC6289C9C11A}"/>
            </c:ext>
          </c:extLst>
        </c:ser>
        <c:ser>
          <c:idx val="102"/>
          <c:order val="102"/>
          <c:tx>
            <c:strRef>
              <c:f>'1990-2100'!$C$132</c:f>
              <c:strCache>
                <c:ptCount val="1"/>
                <c:pt idx="0">
                  <c:v>SMP_1p5C_Def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'1990-2100'!$D$132:$AV$132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26061.798393051744</c:v>
                </c:pt>
                <c:pt idx="30" formatCode="0">
                  <c:v>21220.740770515753</c:v>
                </c:pt>
                <c:pt idx="31" formatCode="0">
                  <c:v>16924.582089246658</c:v>
                </c:pt>
                <c:pt idx="32" formatCode="0">
                  <c:v>12442.630059782514</c:v>
                </c:pt>
                <c:pt idx="33" formatCode="0">
                  <c:v>7935.4227565146866</c:v>
                </c:pt>
                <c:pt idx="34" formatCode="0">
                  <c:v>4435.4929247718574</c:v>
                </c:pt>
                <c:pt idx="35" formatCode="0">
                  <c:v>1198.3610097986718</c:v>
                </c:pt>
                <c:pt idx="36" formatCode="0">
                  <c:v>-1639.4055611290726</c:v>
                </c:pt>
                <c:pt idx="37" formatCode="0">
                  <c:v>-3662.379865097123</c:v>
                </c:pt>
                <c:pt idx="38" formatCode="0">
                  <c:v>-5685.3541690651737</c:v>
                </c:pt>
                <c:pt idx="39" formatCode="0">
                  <c:v>-6585.3067923304161</c:v>
                </c:pt>
                <c:pt idx="40" formatCode="0">
                  <c:v>-7485.2594155956585</c:v>
                </c:pt>
                <c:pt idx="41" formatCode="0">
                  <c:v>-7801.4704621397032</c:v>
                </c:pt>
                <c:pt idx="42" formatCode="0">
                  <c:v>-8117.6815086837487</c:v>
                </c:pt>
                <c:pt idx="43" formatCode="0">
                  <c:v>-8403.3592634642482</c:v>
                </c:pt>
                <c:pt idx="44" formatCode="0">
                  <c:v>-8689.0370182447477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6-8ECA-4FDE-B687-CC6289C9C11A}"/>
            </c:ext>
          </c:extLst>
        </c:ser>
        <c:ser>
          <c:idx val="103"/>
          <c:order val="103"/>
          <c:tx>
            <c:strRef>
              <c:f>'1990-2100'!$C$133</c:f>
              <c:strCache>
                <c:ptCount val="1"/>
                <c:pt idx="0">
                  <c:v>SMP_1p5C_Sust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'1990-2100'!$D$133:$AV$133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18762.047685335394</c:v>
                </c:pt>
                <c:pt idx="30" formatCode="0">
                  <c:v>15390.314608425371</c:v>
                </c:pt>
                <c:pt idx="31" formatCode="0">
                  <c:v>12583.405294883685</c:v>
                </c:pt>
                <c:pt idx="32" formatCode="0">
                  <c:v>9765.512984948673</c:v>
                </c:pt>
                <c:pt idx="33" formatCode="0">
                  <c:v>7849.5456496772467</c:v>
                </c:pt>
                <c:pt idx="34" formatCode="0">
                  <c:v>6522.7247800170826</c:v>
                </c:pt>
                <c:pt idx="35" formatCode="0">
                  <c:v>5318.7767677052843</c:v>
                </c:pt>
                <c:pt idx="36" formatCode="0">
                  <c:v>4049.2950042796438</c:v>
                </c:pt>
                <c:pt idx="37" formatCode="0">
                  <c:v>2909.2211215039219</c:v>
                </c:pt>
                <c:pt idx="38" formatCode="0">
                  <c:v>1769.1472387282001</c:v>
                </c:pt>
                <c:pt idx="39" formatCode="0">
                  <c:v>1017.0019644697079</c:v>
                </c:pt>
                <c:pt idx="40" formatCode="0">
                  <c:v>264.85669021121578</c:v>
                </c:pt>
                <c:pt idx="41" formatCode="0">
                  <c:v>-557.97844466996457</c:v>
                </c:pt>
                <c:pt idx="42" formatCode="0">
                  <c:v>-1380.813579551145</c:v>
                </c:pt>
                <c:pt idx="43" formatCode="0">
                  <c:v>-1968.7362790681136</c:v>
                </c:pt>
                <c:pt idx="44" formatCode="0">
                  <c:v>-2556.658978585082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7-8ECA-4FDE-B687-CC6289C9C11A}"/>
            </c:ext>
          </c:extLst>
        </c:ser>
        <c:ser>
          <c:idx val="104"/>
          <c:order val="104"/>
          <c:tx>
            <c:strRef>
              <c:f>'1990-2100'!$C$134</c:f>
              <c:strCache>
                <c:ptCount val="1"/>
                <c:pt idx="0">
                  <c:v>SMP_1p5C_early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'1990-2100'!$D$134:$AV$134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16990.88268384269</c:v>
                </c:pt>
                <c:pt idx="30" formatCode="0">
                  <c:v>12633.844682412118</c:v>
                </c:pt>
                <c:pt idx="31" formatCode="0">
                  <c:v>8754.1409999345015</c:v>
                </c:pt>
                <c:pt idx="32" formatCode="0">
                  <c:v>5617.6069649697611</c:v>
                </c:pt>
                <c:pt idx="33" formatCode="0">
                  <c:v>2905.9444807640712</c:v>
                </c:pt>
                <c:pt idx="34" formatCode="0">
                  <c:v>894.26131505746741</c:v>
                </c:pt>
                <c:pt idx="35" formatCode="0">
                  <c:v>-713.22979335496439</c:v>
                </c:pt>
                <c:pt idx="36" formatCode="0">
                  <c:v>-1992.4953185805327</c:v>
                </c:pt>
                <c:pt idx="37" formatCode="0">
                  <c:v>-2694.6196453010575</c:v>
                </c:pt>
                <c:pt idx="38" formatCode="0">
                  <c:v>-3396.7439720215825</c:v>
                </c:pt>
                <c:pt idx="39" formatCode="0">
                  <c:v>-3368.1015720923351</c:v>
                </c:pt>
                <c:pt idx="40" formatCode="0">
                  <c:v>-3339.4591721630877</c:v>
                </c:pt>
                <c:pt idx="41" formatCode="0">
                  <c:v>-3407.1207032687307</c:v>
                </c:pt>
                <c:pt idx="42" formatCode="0">
                  <c:v>-3474.7822343743742</c:v>
                </c:pt>
                <c:pt idx="43" formatCode="0">
                  <c:v>-3740.2758072920469</c:v>
                </c:pt>
                <c:pt idx="44" formatCode="0">
                  <c:v>-4005.7693802097201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8-8ECA-4FDE-B687-CC6289C9C11A}"/>
            </c:ext>
          </c:extLst>
        </c:ser>
        <c:ser>
          <c:idx val="105"/>
          <c:order val="105"/>
          <c:tx>
            <c:strRef>
              <c:f>'1990-2100'!$C$135</c:f>
              <c:strCache>
                <c:ptCount val="1"/>
                <c:pt idx="0">
                  <c:v>SMP_1p5C_lifesty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'1990-2100'!$D$135:$AV$135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26873.257372103486</c:v>
                </c:pt>
                <c:pt idx="30" formatCode="0">
                  <c:v>22192.544006375447</c:v>
                </c:pt>
                <c:pt idx="31" formatCode="0">
                  <c:v>18142.149766139646</c:v>
                </c:pt>
                <c:pt idx="32" formatCode="0">
                  <c:v>14045.005226678024</c:v>
                </c:pt>
                <c:pt idx="33" formatCode="0">
                  <c:v>10067.41898299338</c:v>
                </c:pt>
                <c:pt idx="34" formatCode="0">
                  <c:v>6891.5231248931677</c:v>
                </c:pt>
                <c:pt idx="35" formatCode="0">
                  <c:v>3875.332019207332</c:v>
                </c:pt>
                <c:pt idx="36" formatCode="0">
                  <c:v>1012.4824567722698</c:v>
                </c:pt>
                <c:pt idx="37" formatCode="0">
                  <c:v>-1035.7026459501312</c:v>
                </c:pt>
                <c:pt idx="38" formatCode="0">
                  <c:v>-3083.8877486725323</c:v>
                </c:pt>
                <c:pt idx="39" formatCode="0">
                  <c:v>-4015.0056775602716</c:v>
                </c:pt>
                <c:pt idx="40" formatCode="0">
                  <c:v>-4946.1236064480108</c:v>
                </c:pt>
                <c:pt idx="41" formatCode="0">
                  <c:v>-5709.434833408036</c:v>
                </c:pt>
                <c:pt idx="42" formatCode="0">
                  <c:v>-6472.7460603680611</c:v>
                </c:pt>
                <c:pt idx="43" formatCode="0">
                  <c:v>-7151.9090895136887</c:v>
                </c:pt>
                <c:pt idx="44" formatCode="0">
                  <c:v>-7831.0721186593155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9-8ECA-4FDE-B687-CC6289C9C11A}"/>
            </c:ext>
          </c:extLst>
        </c:ser>
        <c:ser>
          <c:idx val="106"/>
          <c:order val="106"/>
          <c:tx>
            <c:strRef>
              <c:f>'1990-2100'!$C$136</c:f>
              <c:strCache>
                <c:ptCount val="1"/>
                <c:pt idx="0">
                  <c:v>SMP_1p5C_regul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'1990-2100'!$D$136:$AV$136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24762.621341423684</c:v>
                </c:pt>
                <c:pt idx="30" formatCode="0">
                  <c:v>19274.222353461046</c:v>
                </c:pt>
                <c:pt idx="31" formatCode="0">
                  <c:v>15037.126537706961</c:v>
                </c:pt>
                <c:pt idx="32" formatCode="0">
                  <c:v>11344.124430747625</c:v>
                </c:pt>
                <c:pt idx="33" formatCode="0">
                  <c:v>7928.9921325394644</c:v>
                </c:pt>
                <c:pt idx="34" formatCode="0">
                  <c:v>5385.9331558821805</c:v>
                </c:pt>
                <c:pt idx="35" formatCode="0">
                  <c:v>3190.0754401445893</c:v>
                </c:pt>
                <c:pt idx="36" formatCode="0">
                  <c:v>1189.0568294780842</c:v>
                </c:pt>
                <c:pt idx="37" formatCode="0">
                  <c:v>-122.39205865714803</c:v>
                </c:pt>
                <c:pt idx="38" formatCode="0">
                  <c:v>-1433.8409467923802</c:v>
                </c:pt>
                <c:pt idx="39" formatCode="0">
                  <c:v>-1861.4390521547869</c:v>
                </c:pt>
                <c:pt idx="40" formatCode="0">
                  <c:v>-2289.0371575171935</c:v>
                </c:pt>
                <c:pt idx="41" formatCode="0">
                  <c:v>-2527.464619885684</c:v>
                </c:pt>
                <c:pt idx="42" formatCode="0">
                  <c:v>-2765.8920822541745</c:v>
                </c:pt>
                <c:pt idx="43" formatCode="0">
                  <c:v>-2930.0668112057838</c:v>
                </c:pt>
                <c:pt idx="44" formatCode="0">
                  <c:v>-3094.2415401573926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A-8ECA-4FDE-B687-CC6289C9C11A}"/>
            </c:ext>
          </c:extLst>
        </c:ser>
        <c:ser>
          <c:idx val="107"/>
          <c:order val="107"/>
          <c:tx>
            <c:strRef>
              <c:f>'1990-2100'!$C$137</c:f>
              <c:strCache>
                <c:ptCount val="1"/>
                <c:pt idx="0">
                  <c:v>SMP_2C_Sust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'1990-2100'!$D$137:$AV$137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24285.549191182588</c:v>
                </c:pt>
                <c:pt idx="30" formatCode="0">
                  <c:v>21868.840552573143</c:v>
                </c:pt>
                <c:pt idx="31" formatCode="0">
                  <c:v>19213.277491121604</c:v>
                </c:pt>
                <c:pt idx="32" formatCode="0">
                  <c:v>16592.845037059462</c:v>
                </c:pt>
                <c:pt idx="33" formatCode="0">
                  <c:v>14522.704709193928</c:v>
                </c:pt>
                <c:pt idx="34" formatCode="0">
                  <c:v>13199.913747161803</c:v>
                </c:pt>
                <c:pt idx="35" formatCode="0">
                  <c:v>11671.245440972407</c:v>
                </c:pt>
                <c:pt idx="36" formatCode="0">
                  <c:v>10204.58939830646</c:v>
                </c:pt>
                <c:pt idx="37" formatCode="0">
                  <c:v>9077.9249769840226</c:v>
                </c:pt>
                <c:pt idx="38" formatCode="0">
                  <c:v>7951.2605556615863</c:v>
                </c:pt>
                <c:pt idx="39" formatCode="0">
                  <c:v>7253.1914171234566</c:v>
                </c:pt>
                <c:pt idx="40" formatCode="0">
                  <c:v>6555.122278585327</c:v>
                </c:pt>
                <c:pt idx="41" formatCode="0">
                  <c:v>5472.7601561417032</c:v>
                </c:pt>
                <c:pt idx="42" formatCode="0">
                  <c:v>4390.3980336980794</c:v>
                </c:pt>
                <c:pt idx="43" formatCode="0">
                  <c:v>3560.5984806179895</c:v>
                </c:pt>
                <c:pt idx="44" formatCode="0">
                  <c:v>2730.7989275379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B-8ECA-4FDE-B687-CC6289C9C11A}"/>
            </c:ext>
          </c:extLst>
        </c:ser>
        <c:ser>
          <c:idx val="108"/>
          <c:order val="108"/>
          <c:tx>
            <c:strRef>
              <c:f>'1990-2100'!$C$138</c:f>
              <c:strCache>
                <c:ptCount val="1"/>
                <c:pt idx="0">
                  <c:v>SSP1-19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'1990-2100'!$D$138:$AV$138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20131.072157399278</c:v>
                </c:pt>
                <c:pt idx="30" formatCode="0">
                  <c:v>10353.406629683406</c:v>
                </c:pt>
                <c:pt idx="31" formatCode="0">
                  <c:v>8950.277114743014</c:v>
                </c:pt>
                <c:pt idx="32" formatCode="0">
                  <c:v>7547.1475998026226</c:v>
                </c:pt>
                <c:pt idx="33" formatCode="0">
                  <c:v>5578.1600795266349</c:v>
                </c:pt>
                <c:pt idx="34" formatCode="0">
                  <c:v>3609.1725592506473</c:v>
                </c:pt>
                <c:pt idx="35" formatCode="0">
                  <c:v>1931.0128265310877</c:v>
                </c:pt>
                <c:pt idx="36" formatCode="0">
                  <c:v>252.85309381152828</c:v>
                </c:pt>
                <c:pt idx="37" formatCode="0">
                  <c:v>-1158.9368496675106</c:v>
                </c:pt>
                <c:pt idx="38" formatCode="0">
                  <c:v>-2570.7267931465494</c:v>
                </c:pt>
                <c:pt idx="39" formatCode="0">
                  <c:v>-4274.2526531480835</c:v>
                </c:pt>
                <c:pt idx="40" formatCode="0">
                  <c:v>-5977.7785131496184</c:v>
                </c:pt>
                <c:pt idx="41" formatCode="0">
                  <c:v>-6871.0460638452696</c:v>
                </c:pt>
                <c:pt idx="42" formatCode="0">
                  <c:v>-7764.3136145409217</c:v>
                </c:pt>
                <c:pt idx="43" formatCode="0">
                  <c:v>-7778.4422359654327</c:v>
                </c:pt>
                <c:pt idx="44" formatCode="0">
                  <c:v>-7792.5708573899428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C-8ECA-4FDE-B687-CC6289C9C11A}"/>
            </c:ext>
          </c:extLst>
        </c:ser>
        <c:ser>
          <c:idx val="109"/>
          <c:order val="109"/>
          <c:tx>
            <c:strRef>
              <c:f>'1990-2100'!$C$139</c:f>
              <c:strCache>
                <c:ptCount val="1"/>
                <c:pt idx="0">
                  <c:v>SSP4-19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'1990-2100'!$D$139:$AV$139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21369.898866604788</c:v>
                </c:pt>
                <c:pt idx="30" formatCode="0">
                  <c:v>12477.109559749992</c:v>
                </c:pt>
                <c:pt idx="31" formatCode="0">
                  <c:v>10910.932116584198</c:v>
                </c:pt>
                <c:pt idx="32" formatCode="0">
                  <c:v>9344.7546734184034</c:v>
                </c:pt>
                <c:pt idx="33" formatCode="0">
                  <c:v>7003.8602187824472</c:v>
                </c:pt>
                <c:pt idx="34" formatCode="0">
                  <c:v>4662.9657641464901</c:v>
                </c:pt>
                <c:pt idx="35" formatCode="0">
                  <c:v>2705.3526314516703</c:v>
                </c:pt>
                <c:pt idx="36" formatCode="0">
                  <c:v>747.73949875685025</c:v>
                </c:pt>
                <c:pt idx="37" formatCode="0">
                  <c:v>-801.27386207190432</c:v>
                </c:pt>
                <c:pt idx="38" formatCode="0">
                  <c:v>-2350.2872229006589</c:v>
                </c:pt>
                <c:pt idx="39" formatCode="0">
                  <c:v>-4180.7609688250905</c:v>
                </c:pt>
                <c:pt idx="40" formatCode="0">
                  <c:v>-6011.2347147495211</c:v>
                </c:pt>
                <c:pt idx="41" formatCode="0">
                  <c:v>-6940.6599010802211</c:v>
                </c:pt>
                <c:pt idx="42" formatCode="0">
                  <c:v>-7870.085087410921</c:v>
                </c:pt>
                <c:pt idx="43" formatCode="0">
                  <c:v>-8486.9752307579092</c:v>
                </c:pt>
                <c:pt idx="44" formatCode="0">
                  <c:v>-9103.8653741048984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D-8ECA-4FDE-B687-CC6289C9C11A}"/>
            </c:ext>
          </c:extLst>
        </c:ser>
        <c:ser>
          <c:idx val="110"/>
          <c:order val="110"/>
          <c:tx>
            <c:strRef>
              <c:f>'1990-2100'!$C$140</c:f>
              <c:strCache>
                <c:ptCount val="1"/>
                <c:pt idx="0">
                  <c:v>ADVANCE_2020_1.5C-2100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'1990-2100'!$D$140:$AV$140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19715.110237813835</c:v>
                </c:pt>
                <c:pt idx="30" formatCode="0">
                  <c:v>14477.883126632025</c:v>
                </c:pt>
                <c:pt idx="31" formatCode="0">
                  <c:v>11409.972206569895</c:v>
                </c:pt>
                <c:pt idx="32" formatCode="0">
                  <c:v>9551.5048850446146</c:v>
                </c:pt>
                <c:pt idx="33" formatCode="0">
                  <c:v>7767.4585031862061</c:v>
                </c:pt>
                <c:pt idx="34" formatCode="0">
                  <c:v>5832.1467806601531</c:v>
                </c:pt>
                <c:pt idx="35" formatCode="0">
                  <c:v>3942.6688286527733</c:v>
                </c:pt>
                <c:pt idx="36" formatCode="0">
                  <c:v>1789.6634542065985</c:v>
                </c:pt>
                <c:pt idx="37" formatCode="0">
                  <c:v>-710.31934803407239</c:v>
                </c:pt>
                <c:pt idx="38" formatCode="0">
                  <c:v>-3681.8642811564814</c:v>
                </c:pt>
                <c:pt idx="39" formatCode="0">
                  <c:v>-7097.0482526386077</c:v>
                </c:pt>
                <c:pt idx="40" formatCode="0">
                  <c:v>-9418.57803859247</c:v>
                </c:pt>
                <c:pt idx="41" formatCode="0">
                  <c:v>-11402.573008626618</c:v>
                </c:pt>
                <c:pt idx="42" formatCode="0">
                  <c:v>-12958.280109128065</c:v>
                </c:pt>
                <c:pt idx="43" formatCode="0">
                  <c:v>-13964.059020792007</c:v>
                </c:pt>
                <c:pt idx="44" formatCode="0">
                  <c:v>-14837.300334967043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E-8ECA-4FDE-B687-CC6289C9C11A}"/>
            </c:ext>
          </c:extLst>
        </c:ser>
        <c:ser>
          <c:idx val="111"/>
          <c:order val="111"/>
          <c:tx>
            <c:strRef>
              <c:f>'1990-2100'!$C$141</c:f>
              <c:strCache>
                <c:ptCount val="1"/>
                <c:pt idx="0">
                  <c:v>CD-LINKS_NPi2020_1000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'1990-2100'!$D$141:$AV$141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26891.257466886989</c:v>
                </c:pt>
                <c:pt idx="30" formatCode="0">
                  <c:v>20920.436800997712</c:v>
                </c:pt>
                <c:pt idx="31" formatCode="0">
                  <c:v>18520.890151932665</c:v>
                </c:pt>
                <c:pt idx="32" formatCode="0">
                  <c:v>16407.914908294977</c:v>
                </c:pt>
                <c:pt idx="33" formatCode="0">
                  <c:v>14259.322313148263</c:v>
                </c:pt>
                <c:pt idx="34" formatCode="0">
                  <c:v>12475.188404988119</c:v>
                </c:pt>
                <c:pt idx="35" formatCode="0">
                  <c:v>10226.142703061447</c:v>
                </c:pt>
                <c:pt idx="36" formatCode="0">
                  <c:v>7977.0970011347763</c:v>
                </c:pt>
                <c:pt idx="37" formatCode="0">
                  <c:v>6336.3219733798169</c:v>
                </c:pt>
                <c:pt idx="38" formatCode="0">
                  <c:v>4695.5469456248575</c:v>
                </c:pt>
                <c:pt idx="39" formatCode="0">
                  <c:v>3182.2031873084243</c:v>
                </c:pt>
                <c:pt idx="40" formatCode="0">
                  <c:v>1668.8594289919913</c:v>
                </c:pt>
                <c:pt idx="41" formatCode="0">
                  <c:v>134.32376988418616</c:v>
                </c:pt>
                <c:pt idx="42" formatCode="0">
                  <c:v>-1400.211889223619</c:v>
                </c:pt>
                <c:pt idx="43" formatCode="0">
                  <c:v>-2530.1849050607525</c:v>
                </c:pt>
                <c:pt idx="44" formatCode="0">
                  <c:v>-3660.1579208978856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F-8ECA-4FDE-B687-CC6289C9C11A}"/>
            </c:ext>
          </c:extLst>
        </c:ser>
        <c:ser>
          <c:idx val="112"/>
          <c:order val="112"/>
          <c:tx>
            <c:strRef>
              <c:f>'1990-2100'!$C$142</c:f>
              <c:strCache>
                <c:ptCount val="1"/>
                <c:pt idx="0">
                  <c:v>CD-LINKS_NPi2020_400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'1990-2100'!$D$29:$AV$29</c:f>
              <c:numCache>
                <c:formatCode>General</c:formatCode>
                <c:ptCount val="4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2025</c:v>
                </c:pt>
                <c:pt idx="30">
                  <c:v>2030</c:v>
                </c:pt>
                <c:pt idx="31">
                  <c:v>2035</c:v>
                </c:pt>
                <c:pt idx="32">
                  <c:v>2040</c:v>
                </c:pt>
                <c:pt idx="33">
                  <c:v>2045</c:v>
                </c:pt>
                <c:pt idx="34">
                  <c:v>2050</c:v>
                </c:pt>
                <c:pt idx="35">
                  <c:v>2055</c:v>
                </c:pt>
                <c:pt idx="36">
                  <c:v>2060</c:v>
                </c:pt>
                <c:pt idx="37">
                  <c:v>2065</c:v>
                </c:pt>
                <c:pt idx="38">
                  <c:v>2070</c:v>
                </c:pt>
                <c:pt idx="39">
                  <c:v>2075</c:v>
                </c:pt>
                <c:pt idx="40">
                  <c:v>2080</c:v>
                </c:pt>
                <c:pt idx="41">
                  <c:v>2085</c:v>
                </c:pt>
                <c:pt idx="42">
                  <c:v>2090</c:v>
                </c:pt>
                <c:pt idx="43">
                  <c:v>2095</c:v>
                </c:pt>
                <c:pt idx="44">
                  <c:v>2100</c:v>
                </c:pt>
              </c:numCache>
            </c:numRef>
          </c:xVal>
          <c:yVal>
            <c:numRef>
              <c:f>'1990-2100'!$D$142:$AV$142</c:f>
              <c:numCache>
                <c:formatCode>General</c:formatCode>
                <c:ptCount val="45"/>
                <c:pt idx="28" formatCode="0">
                  <c:v>33819.803896201498</c:v>
                </c:pt>
                <c:pt idx="29" formatCode="0">
                  <c:v>24246.476367011677</c:v>
                </c:pt>
                <c:pt idx="30" formatCode="0">
                  <c:v>15814.83932753776</c:v>
                </c:pt>
                <c:pt idx="31" formatCode="0">
                  <c:v>11817.437987522366</c:v>
                </c:pt>
                <c:pt idx="32" formatCode="0">
                  <c:v>8814.286489504424</c:v>
                </c:pt>
                <c:pt idx="33" formatCode="0">
                  <c:v>5854.2405903256567</c:v>
                </c:pt>
                <c:pt idx="34" formatCode="0">
                  <c:v>3790.4439187157732</c:v>
                </c:pt>
                <c:pt idx="35" formatCode="0">
                  <c:v>1976.7229160855416</c:v>
                </c:pt>
                <c:pt idx="36" formatCode="0">
                  <c:v>163.00191345530985</c:v>
                </c:pt>
                <c:pt idx="37" formatCode="0">
                  <c:v>-1298.2249971328024</c:v>
                </c:pt>
                <c:pt idx="38" formatCode="0">
                  <c:v>-2759.4519077209147</c:v>
                </c:pt>
                <c:pt idx="39" formatCode="0">
                  <c:v>-4877.4203542738278</c:v>
                </c:pt>
                <c:pt idx="40" formatCode="0">
                  <c:v>-6995.3888008267404</c:v>
                </c:pt>
                <c:pt idx="41" formatCode="0">
                  <c:v>-8468.8468256120796</c:v>
                </c:pt>
                <c:pt idx="42" formatCode="0">
                  <c:v>-9942.3048503974205</c:v>
                </c:pt>
                <c:pt idx="43" formatCode="0">
                  <c:v>-9611.3476250798558</c:v>
                </c:pt>
                <c:pt idx="44" formatCode="0">
                  <c:v>-9280.3903997622911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0-8ECA-4FDE-B687-CC6289C9C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9637584"/>
        <c:axId val="60524288"/>
      </c:scatterChart>
      <c:valAx>
        <c:axId val="2059637584"/>
        <c:scaling>
          <c:orientation val="minMax"/>
          <c:max val="2100"/>
          <c:min val="1990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0524288"/>
        <c:crosses val="autoZero"/>
        <c:crossBetween val="midCat"/>
        <c:majorUnit val="10"/>
      </c:valAx>
      <c:valAx>
        <c:axId val="6052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59637584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60080185492453E-2"/>
          <c:y val="7.6645913170260774E-2"/>
          <c:w val="0.71367148988090667"/>
          <c:h val="0.811503475061324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'Power 1'!$B$3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'Power 1'!$D$2:$E$2</c:f>
              <c:strCache>
                <c:ptCount val="2"/>
                <c:pt idx="0">
                  <c:v>Share of electricity in final energy</c:v>
                </c:pt>
                <c:pt idx="1">
                  <c:v>Share of wind &amp; solar in electricity</c:v>
                </c:pt>
              </c:strCache>
            </c:strRef>
          </c:cat>
          <c:val>
            <c:numRef>
              <c:f>'Power 1'!$D$3:$E$3</c:f>
              <c:numCache>
                <c:formatCode>0%</c:formatCode>
                <c:ptCount val="2"/>
                <c:pt idx="0">
                  <c:v>0.41949692498462543</c:v>
                </c:pt>
                <c:pt idx="1">
                  <c:v>0.37730172040826526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8-4BBA-BD9B-CDA8EAE19F49}"/>
            </c:ext>
          </c:extLst>
        </c:ser>
        <c:ser>
          <c:idx val="1"/>
          <c:order val="1"/>
          <c:tx>
            <c:strRef>
              <c:f>'Power 1'!$B$4</c:f>
              <c:strCache>
                <c:ptCount val="1"/>
                <c:pt idx="0">
                  <c:v>IPCC range at net zero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28-4BBA-BD9B-CDA8EAE19F49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28-4BBA-BD9B-CDA8EAE19F49}"/>
              </c:ext>
            </c:extLst>
          </c:dPt>
          <c:cat>
            <c:strRef>
              <c:f>'Power 1'!$D$2:$E$2</c:f>
              <c:strCache>
                <c:ptCount val="2"/>
                <c:pt idx="0">
                  <c:v>Share of electricity in final energy</c:v>
                </c:pt>
                <c:pt idx="1">
                  <c:v>Share of wind &amp; solar in electricity</c:v>
                </c:pt>
              </c:strCache>
            </c:strRef>
          </c:cat>
          <c:val>
            <c:numRef>
              <c:f>'Power 1'!$D$4:$E$4</c:f>
              <c:numCache>
                <c:formatCode>0%</c:formatCode>
                <c:ptCount val="2"/>
                <c:pt idx="0">
                  <c:v>0.29945631625625124</c:v>
                </c:pt>
                <c:pt idx="1">
                  <c:v>0.48158283239357236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28-4BBA-BD9B-CDA8EAE19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09959008"/>
        <c:axId val="1209954416"/>
      </c:barChart>
      <c:lineChart>
        <c:grouping val="standard"/>
        <c:varyColors val="0"/>
        <c:ser>
          <c:idx val="2"/>
          <c:order val="2"/>
          <c:tx>
            <c:strRef>
              <c:f>'Power 1'!$B$5</c:f>
              <c:strCache>
                <c:ptCount val="1"/>
                <c:pt idx="0">
                  <c:v>IPCC median at net zero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dash"/>
              <c:size val="32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728-4BBA-BD9B-CDA8EAE19F49}"/>
              </c:ext>
            </c:extLst>
          </c:dPt>
          <c:dPt>
            <c:idx val="1"/>
            <c:marker>
              <c:symbol val="dash"/>
              <c:size val="32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728-4BBA-BD9B-CDA8EAE19F49}"/>
              </c:ext>
            </c:extLst>
          </c:dPt>
          <c:cat>
            <c:strRef>
              <c:f>'Power 1'!$D$2:$E$2</c:f>
              <c:strCache>
                <c:ptCount val="2"/>
                <c:pt idx="0">
                  <c:v>Share of electricity in final energy</c:v>
                </c:pt>
                <c:pt idx="1">
                  <c:v>Share of wind &amp; solar in electricity</c:v>
                </c:pt>
              </c:strCache>
            </c:strRef>
          </c:cat>
          <c:val>
            <c:numRef>
              <c:f>'Power 1'!$D$5:$E$5</c:f>
              <c:numCache>
                <c:formatCode>0%</c:formatCode>
                <c:ptCount val="2"/>
                <c:pt idx="0">
                  <c:v>0.56419485171566319</c:v>
                </c:pt>
                <c:pt idx="1">
                  <c:v>0.63154808705194188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728-4BBA-BD9B-CDA8EAE19F49}"/>
            </c:ext>
          </c:extLst>
        </c:ser>
        <c:ser>
          <c:idx val="3"/>
          <c:order val="3"/>
          <c:tx>
            <c:strRef>
              <c:f>'Power 1'!$B$6</c:f>
              <c:strCache>
                <c:ptCount val="1"/>
                <c:pt idx="0">
                  <c:v>Net Zero in 2050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rgbClr val="009EE0"/>
              </a:solidFill>
              <a:ln w="9525">
                <a:solidFill>
                  <a:sysClr val="window" lastClr="FFFFFF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009EE0"/>
                </a:solidFill>
                <a:ln w="9525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728-4BBA-BD9B-CDA8EAE19F49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009EE0"/>
                </a:solidFill>
                <a:ln w="9525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728-4BBA-BD9B-CDA8EAE19F49}"/>
              </c:ext>
            </c:extLst>
          </c:dPt>
          <c:cat>
            <c:strRef>
              <c:f>'Power 1'!$D$2:$E$2</c:f>
              <c:strCache>
                <c:ptCount val="2"/>
                <c:pt idx="0">
                  <c:v>Share of electricity in final energy</c:v>
                </c:pt>
                <c:pt idx="1">
                  <c:v>Share of wind &amp; solar in electricity</c:v>
                </c:pt>
              </c:strCache>
            </c:strRef>
          </c:cat>
          <c:val>
            <c:numRef>
              <c:f>'Power 1'!$D$6:$E$6</c:f>
              <c:numCache>
                <c:formatCode>0%</c:formatCode>
                <c:ptCount val="2"/>
                <c:pt idx="0">
                  <c:v>0.52108092354064162</c:v>
                </c:pt>
                <c:pt idx="1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728-4BBA-BD9B-CDA8EAE19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959008"/>
        <c:axId val="1209954416"/>
      </c:lineChart>
      <c:catAx>
        <c:axId val="12099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4416"/>
        <c:crosses val="autoZero"/>
        <c:auto val="1"/>
        <c:lblAlgn val="ctr"/>
        <c:lblOffset val="100"/>
        <c:noMultiLvlLbl val="0"/>
      </c:catAx>
      <c:valAx>
        <c:axId val="1209954416"/>
        <c:scaling>
          <c:orientation val="minMax"/>
          <c:max val="0.9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9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60080185492453E-2"/>
          <c:y val="7.6645913170260774E-2"/>
          <c:w val="0.71367148988090667"/>
          <c:h val="0.811503475061324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'Power 1'!$B$3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'Power 1'!$D$2:$E$2</c:f>
              <c:strCache>
                <c:ptCount val="2"/>
                <c:pt idx="0">
                  <c:v>Share of electricity in final energy</c:v>
                </c:pt>
                <c:pt idx="1">
                  <c:v>Share of wind &amp; solar in electricity</c:v>
                </c:pt>
              </c:strCache>
            </c:strRef>
          </c:cat>
          <c:val>
            <c:numRef>
              <c:f>'Power 1'!$D$3:$E$3</c:f>
              <c:numCache>
                <c:formatCode>0%</c:formatCode>
                <c:ptCount val="2"/>
                <c:pt idx="0">
                  <c:v>0.41949692498462543</c:v>
                </c:pt>
                <c:pt idx="1">
                  <c:v>0.37730172040826526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8-4BBA-BD9B-CDA8EAE19F49}"/>
            </c:ext>
          </c:extLst>
        </c:ser>
        <c:ser>
          <c:idx val="1"/>
          <c:order val="1"/>
          <c:tx>
            <c:strRef>
              <c:f>'Power 1'!$B$4</c:f>
              <c:strCache>
                <c:ptCount val="1"/>
                <c:pt idx="0">
                  <c:v>IPCC range at net zero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28-4BBA-BD9B-CDA8EAE19F49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28-4BBA-BD9B-CDA8EAE19F49}"/>
              </c:ext>
            </c:extLst>
          </c:dPt>
          <c:cat>
            <c:strRef>
              <c:f>'Power 1'!$D$2:$E$2</c:f>
              <c:strCache>
                <c:ptCount val="2"/>
                <c:pt idx="0">
                  <c:v>Share of electricity in final energy</c:v>
                </c:pt>
                <c:pt idx="1">
                  <c:v>Share of wind &amp; solar in electricity</c:v>
                </c:pt>
              </c:strCache>
            </c:strRef>
          </c:cat>
          <c:val>
            <c:numRef>
              <c:f>'Power 1'!$D$4:$E$4</c:f>
              <c:numCache>
                <c:formatCode>0%</c:formatCode>
                <c:ptCount val="2"/>
                <c:pt idx="0">
                  <c:v>0.29945631625625124</c:v>
                </c:pt>
                <c:pt idx="1">
                  <c:v>0.48158283239357236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28-4BBA-BD9B-CDA8EAE19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09959008"/>
        <c:axId val="1209954416"/>
      </c:barChart>
      <c:lineChart>
        <c:grouping val="standard"/>
        <c:varyColors val="0"/>
        <c:ser>
          <c:idx val="2"/>
          <c:order val="2"/>
          <c:tx>
            <c:strRef>
              <c:f>'Power 1'!$B$5</c:f>
              <c:strCache>
                <c:ptCount val="1"/>
                <c:pt idx="0">
                  <c:v>IPCC median at net zero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dash"/>
              <c:size val="32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728-4BBA-BD9B-CDA8EAE19F49}"/>
              </c:ext>
            </c:extLst>
          </c:dPt>
          <c:dPt>
            <c:idx val="1"/>
            <c:marker>
              <c:symbol val="dash"/>
              <c:size val="32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728-4BBA-BD9B-CDA8EAE19F49}"/>
              </c:ext>
            </c:extLst>
          </c:dPt>
          <c:cat>
            <c:strRef>
              <c:f>'Power 1'!$D$2:$E$2</c:f>
              <c:strCache>
                <c:ptCount val="2"/>
                <c:pt idx="0">
                  <c:v>Share of electricity in final energy</c:v>
                </c:pt>
                <c:pt idx="1">
                  <c:v>Share of wind &amp; solar in electricity</c:v>
                </c:pt>
              </c:strCache>
            </c:strRef>
          </c:cat>
          <c:val>
            <c:numRef>
              <c:f>'Power 1'!$D$5:$E$5</c:f>
              <c:numCache>
                <c:formatCode>0%</c:formatCode>
                <c:ptCount val="2"/>
                <c:pt idx="0">
                  <c:v>0.56419485171566319</c:v>
                </c:pt>
                <c:pt idx="1">
                  <c:v>0.63154808705194188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728-4BBA-BD9B-CDA8EAE19F49}"/>
            </c:ext>
          </c:extLst>
        </c:ser>
        <c:ser>
          <c:idx val="3"/>
          <c:order val="3"/>
          <c:tx>
            <c:strRef>
              <c:f>'Power 1'!$B$6</c:f>
              <c:strCache>
                <c:ptCount val="1"/>
                <c:pt idx="0">
                  <c:v>Net Zero in 2050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rgbClr val="009EE0"/>
              </a:solidFill>
              <a:ln w="9525">
                <a:solidFill>
                  <a:sysClr val="window" lastClr="FFFFFF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009EE0"/>
                </a:solidFill>
                <a:ln w="9525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728-4BBA-BD9B-CDA8EAE19F49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009EE0"/>
                </a:solidFill>
                <a:ln w="9525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728-4BBA-BD9B-CDA8EAE19F49}"/>
              </c:ext>
            </c:extLst>
          </c:dPt>
          <c:cat>
            <c:strRef>
              <c:f>'Power 1'!$D$2:$E$2</c:f>
              <c:strCache>
                <c:ptCount val="2"/>
                <c:pt idx="0">
                  <c:v>Share of electricity in final energy</c:v>
                </c:pt>
                <c:pt idx="1">
                  <c:v>Share of wind &amp; solar in electricity</c:v>
                </c:pt>
              </c:strCache>
            </c:strRef>
          </c:cat>
          <c:val>
            <c:numRef>
              <c:f>'Power 1'!$D$6:$E$6</c:f>
              <c:numCache>
                <c:formatCode>0%</c:formatCode>
                <c:ptCount val="2"/>
                <c:pt idx="0">
                  <c:v>0.52108092354064162</c:v>
                </c:pt>
                <c:pt idx="1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728-4BBA-BD9B-CDA8EAE19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959008"/>
        <c:axId val="1209954416"/>
      </c:lineChart>
      <c:catAx>
        <c:axId val="12099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4416"/>
        <c:crosses val="autoZero"/>
        <c:auto val="1"/>
        <c:lblAlgn val="ctr"/>
        <c:lblOffset val="100"/>
        <c:noMultiLvlLbl val="0"/>
      </c:catAx>
      <c:valAx>
        <c:axId val="1209954416"/>
        <c:scaling>
          <c:orientation val="minMax"/>
          <c:max val="0.9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09959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7573961823564508"/>
          <c:y val="7.0442675817986772E-2"/>
          <c:w val="0.22426038176435492"/>
          <c:h val="0.34354908027732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581123865771"/>
          <c:y val="7.6937306615632237E-2"/>
          <c:w val="0.63027790986446708"/>
          <c:h val="0.7765650259838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'Other Zero Carbon 2'!$A$2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2'!$B$2:$D$2</c:f>
              <c:numCache>
                <c:formatCode>General</c:formatCode>
                <c:ptCount val="3"/>
                <c:pt idx="0" formatCode="0%">
                  <c:v>4.0252974675083694E-2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3-4DE8-834C-54666E567ABB}"/>
            </c:ext>
          </c:extLst>
        </c:ser>
        <c:ser>
          <c:idx val="1"/>
          <c:order val="1"/>
          <c:tx>
            <c:strRef>
              <c:f>'Other Zero Carbon 2'!$A$3</c:f>
              <c:strCache>
                <c:ptCount val="1"/>
                <c:pt idx="0">
                  <c:v>IPCC range</c:v>
                </c:pt>
              </c:strCache>
            </c:strRef>
          </c:tx>
          <c:spPr>
            <a:solidFill>
              <a:srgbClr val="CD9BFF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2'!$B$3:$D$3</c:f>
              <c:numCache>
                <c:formatCode>General</c:formatCode>
                <c:ptCount val="3"/>
                <c:pt idx="0" formatCode="0%">
                  <c:v>8.4510932184836449E-2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73-4DE8-834C-54666E567ABB}"/>
            </c:ext>
          </c:extLst>
        </c:ser>
        <c:ser>
          <c:idx val="3"/>
          <c:order val="3"/>
          <c:tx>
            <c:strRef>
              <c:f>'Other Zero Carbon 2'!$A$5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009EE0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2'!$B$5:$D$5</c:f>
              <c:numCache>
                <c:formatCode>0%</c:formatCode>
                <c:ptCount val="3"/>
                <c:pt idx="1">
                  <c:v>4.222751250830778E-2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73-4DE8-834C-54666E567ABB}"/>
            </c:ext>
          </c:extLst>
        </c:ser>
        <c:ser>
          <c:idx val="4"/>
          <c:order val="4"/>
          <c:tx>
            <c:strRef>
              <c:f>'Other Zero Carbon 2'!$A$6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CC0033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2'!$B$6:$D$6</c:f>
              <c:numCache>
                <c:formatCode>0%</c:formatCode>
                <c:ptCount val="3"/>
                <c:pt idx="1">
                  <c:v>6.9095518311663745E-2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3-4DE8-834C-54666E567ABB}"/>
            </c:ext>
          </c:extLst>
        </c:ser>
        <c:ser>
          <c:idx val="5"/>
          <c:order val="5"/>
          <c:tx>
            <c:strRef>
              <c:f>'Other Zero Carbon 2'!$A$7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2'!$B$7:$D$7</c:f>
              <c:numCache>
                <c:formatCode>0%</c:formatCode>
                <c:ptCount val="3"/>
                <c:pt idx="1">
                  <c:v>2.8111760120572416E-2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3-4DE8-834C-54666E567ABB}"/>
            </c:ext>
          </c:extLst>
        </c:ser>
        <c:ser>
          <c:idx val="6"/>
          <c:order val="6"/>
          <c:tx>
            <c:strRef>
              <c:f>'Other Zero Carbon 2'!$A$8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rgbClr val="66009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C73-4DE8-834C-54666E567A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C73-4DE8-834C-54666E567A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C73-4DE8-834C-54666E567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2'!$B$8:$D$8</c:f>
              <c:numCache>
                <c:formatCode>0%</c:formatCode>
                <c:ptCount val="3"/>
                <c:pt idx="1">
                  <c:v>3.1299976549331858E-2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73-4DE8-834C-54666E567ABB}"/>
            </c:ext>
          </c:extLst>
        </c:ser>
        <c:ser>
          <c:idx val="7"/>
          <c:order val="7"/>
          <c:tx>
            <c:strRef>
              <c:f>'Other Zero Carbon 2'!$A$9</c:f>
              <c:strCache>
                <c:ptCount val="1"/>
                <c:pt idx="0">
                  <c:v>Blue hydrogen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2'!$B$9:$D$9</c:f>
              <c:numCache>
                <c:formatCode>General</c:formatCode>
                <c:ptCount val="3"/>
                <c:pt idx="2" formatCode="0%">
                  <c:v>8.0245340720241601E-2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73-4DE8-834C-54666E567ABB}"/>
            </c:ext>
          </c:extLst>
        </c:ser>
        <c:ser>
          <c:idx val="8"/>
          <c:order val="8"/>
          <c:tx>
            <c:strRef>
              <c:f>'Other Zero Carbon 2'!$A$10</c:f>
              <c:strCache>
                <c:ptCount val="1"/>
                <c:pt idx="0">
                  <c:v>Green hydrogen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2'!$B$10:$D$10</c:f>
              <c:numCache>
                <c:formatCode>General</c:formatCode>
                <c:ptCount val="3"/>
                <c:pt idx="2" formatCode="0%">
                  <c:v>9.0489426769634146E-2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73-4DE8-834C-54666E567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85143424"/>
        <c:axId val="1085136864"/>
      </c:barChart>
      <c:lineChart>
        <c:grouping val="standard"/>
        <c:varyColors val="0"/>
        <c:ser>
          <c:idx val="2"/>
          <c:order val="2"/>
          <c:tx>
            <c:strRef>
              <c:f>'Other Zero Carbon 2'!$A$4</c:f>
              <c:strCache>
                <c:ptCount val="1"/>
                <c:pt idx="0">
                  <c:v>IPCC median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2'!$B$4:$D$4</c:f>
              <c:numCache>
                <c:formatCode>General</c:formatCode>
                <c:ptCount val="3"/>
                <c:pt idx="0" formatCode="0%">
                  <c:v>7.4448711434883602E-2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C73-4DE8-834C-54666E567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143424"/>
        <c:axId val="1085136864"/>
      </c:lineChart>
      <c:catAx>
        <c:axId val="10851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5136864"/>
        <c:crosses val="autoZero"/>
        <c:auto val="1"/>
        <c:lblAlgn val="ctr"/>
        <c:lblOffset val="100"/>
        <c:noMultiLvlLbl val="0"/>
      </c:catAx>
      <c:valAx>
        <c:axId val="108513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5143424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75231233846539802"/>
          <c:y val="2.4655715956284411E-2"/>
          <c:w val="0.24482815031523542"/>
          <c:h val="0.95284645717988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18816503086776E-2"/>
          <c:y val="5.2275218522916111E-2"/>
          <c:w val="0.88402958570397094"/>
          <c:h val="0.78071485840384625"/>
        </c:manualLayout>
      </c:layout>
      <c:lineChart>
        <c:grouping val="standard"/>
        <c:varyColors val="0"/>
        <c:ser>
          <c:idx val="1"/>
          <c:order val="0"/>
          <c:tx>
            <c:strRef>
              <c:f>'Renewables 3'!$B$4</c:f>
              <c:strCache>
                <c:ptCount val="1"/>
                <c:pt idx="0">
                  <c:v>Rapid</c:v>
                </c:pt>
              </c:strCache>
            </c:strRef>
          </c:tx>
          <c:spPr>
            <a:ln w="19050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FF9900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D3D-40BC-91BF-1C8334EAF285}"/>
              </c:ext>
            </c:extLst>
          </c:dPt>
          <c:cat>
            <c:strRef>
              <c:f>'Renewables 3'!$C$2:$L$2</c:f>
              <c:strCache>
                <c:ptCount val="10"/>
                <c:pt idx="0">
                  <c:v>2000 -
2005</c:v>
                </c:pt>
                <c:pt idx="1">
                  <c:v>2005 -
2010</c:v>
                </c:pt>
                <c:pt idx="2">
                  <c:v>2010 -
2015</c:v>
                </c:pt>
                <c:pt idx="3">
                  <c:v>2015 -
2018</c:v>
                </c:pt>
                <c:pt idx="4">
                  <c:v>2018 -
2025</c:v>
                </c:pt>
                <c:pt idx="5">
                  <c:v>2025 -
2030</c:v>
                </c:pt>
                <c:pt idx="6">
                  <c:v>2030 -
2035</c:v>
                </c:pt>
                <c:pt idx="7">
                  <c:v>2035 -
2040</c:v>
                </c:pt>
                <c:pt idx="8">
                  <c:v>2040 -
2045</c:v>
                </c:pt>
                <c:pt idx="9">
                  <c:v>2045 -
2050</c:v>
                </c:pt>
              </c:strCache>
            </c:strRef>
          </c:cat>
          <c:val>
            <c:numRef>
              <c:f>'Renewables 3'!$C$4:$L$4</c:f>
              <c:numCache>
                <c:formatCode>General</c:formatCode>
                <c:ptCount val="10"/>
                <c:pt idx="3" formatCode="0">
                  <c:v>137.13566666666665</c:v>
                </c:pt>
                <c:pt idx="4" formatCode="0">
                  <c:v>244.87961224172653</c:v>
                </c:pt>
                <c:pt idx="5" formatCode="0">
                  <c:v>330.67928742182596</c:v>
                </c:pt>
                <c:pt idx="6" formatCode="0">
                  <c:v>506.26746748396653</c:v>
                </c:pt>
                <c:pt idx="7" formatCode="0">
                  <c:v>663.15770542941993</c:v>
                </c:pt>
                <c:pt idx="8" formatCode="0">
                  <c:v>557.47679016927941</c:v>
                </c:pt>
                <c:pt idx="9" formatCode="0">
                  <c:v>366.19175863733255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3D-40BC-91BF-1C8334EAF285}"/>
            </c:ext>
          </c:extLst>
        </c:ser>
        <c:ser>
          <c:idx val="0"/>
          <c:order val="1"/>
          <c:tx>
            <c:strRef>
              <c:f>'Renewables 3'!$B$3</c:f>
              <c:strCache>
                <c:ptCount val="1"/>
                <c:pt idx="0">
                  <c:v>Business-as-usual</c:v>
                </c:pt>
              </c:strCache>
            </c:strRef>
          </c:tx>
          <c:spPr>
            <a:ln w="19050" cap="rnd">
              <a:solidFill>
                <a:srgbClr val="99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99CC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D3D-40BC-91BF-1C8334EAF285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rgbClr val="0000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3D-40BC-91BF-1C8334EAF28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9050" cap="rnd">
                <a:solidFill>
                  <a:srgbClr val="0000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3D-40BC-91BF-1C8334EAF28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rgbClr val="0000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3D-40BC-91BF-1C8334EAF285}"/>
              </c:ext>
            </c:extLst>
          </c:dPt>
          <c:cat>
            <c:strRef>
              <c:f>'Renewables 3'!$C$2:$L$2</c:f>
              <c:strCache>
                <c:ptCount val="10"/>
                <c:pt idx="0">
                  <c:v>2000 -
2005</c:v>
                </c:pt>
                <c:pt idx="1">
                  <c:v>2005 -
2010</c:v>
                </c:pt>
                <c:pt idx="2">
                  <c:v>2010 -
2015</c:v>
                </c:pt>
                <c:pt idx="3">
                  <c:v>2015 -
2018</c:v>
                </c:pt>
                <c:pt idx="4">
                  <c:v>2018 -
2025</c:v>
                </c:pt>
                <c:pt idx="5">
                  <c:v>2025 -
2030</c:v>
                </c:pt>
                <c:pt idx="6">
                  <c:v>2030 -
2035</c:v>
                </c:pt>
                <c:pt idx="7">
                  <c:v>2035 -
2040</c:v>
                </c:pt>
                <c:pt idx="8">
                  <c:v>2040 -
2045</c:v>
                </c:pt>
                <c:pt idx="9">
                  <c:v>2045 -
2050</c:v>
                </c:pt>
              </c:strCache>
            </c:strRef>
          </c:cat>
          <c:val>
            <c:numRef>
              <c:f>'Renewables 3'!$C$3:$L$3</c:f>
              <c:numCache>
                <c:formatCode>0</c:formatCode>
                <c:ptCount val="10"/>
                <c:pt idx="0">
                  <c:v>8.9087680600376213</c:v>
                </c:pt>
                <c:pt idx="1">
                  <c:v>31.811360000000001</c:v>
                </c:pt>
                <c:pt idx="2">
                  <c:v>83.188299999999998</c:v>
                </c:pt>
                <c:pt idx="3">
                  <c:v>137.13566666666665</c:v>
                </c:pt>
                <c:pt idx="4">
                  <c:v>167.55297621871472</c:v>
                </c:pt>
                <c:pt idx="5">
                  <c:v>228.7199252269117</c:v>
                </c:pt>
                <c:pt idx="6">
                  <c:v>211.55355848643913</c:v>
                </c:pt>
                <c:pt idx="7">
                  <c:v>277.24669135077295</c:v>
                </c:pt>
                <c:pt idx="8">
                  <c:v>271.11832399543198</c:v>
                </c:pt>
                <c:pt idx="9">
                  <c:v>289.51623851133974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D3D-40BC-91BF-1C8334EAF285}"/>
            </c:ext>
          </c:extLst>
        </c:ser>
        <c:ser>
          <c:idx val="2"/>
          <c:order val="2"/>
          <c:tx>
            <c:strRef>
              <c:f>'Renewables 3'!$B$5</c:f>
              <c:strCache>
                <c:ptCount val="1"/>
                <c:pt idx="0">
                  <c:v>Net Zero</c:v>
                </c:pt>
              </c:strCache>
            </c:strRef>
          </c:tx>
          <c:spPr>
            <a:ln w="19050" cap="rnd">
              <a:solidFill>
                <a:srgbClr val="009EE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9050">
                <a:solidFill>
                  <a:srgbClr val="009EE0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8D3D-40BC-91BF-1C8334EAF285}"/>
              </c:ext>
            </c:extLst>
          </c:dPt>
          <c:cat>
            <c:strRef>
              <c:f>'Renewables 3'!$C$2:$L$2</c:f>
              <c:strCache>
                <c:ptCount val="10"/>
                <c:pt idx="0">
                  <c:v>2000 -
2005</c:v>
                </c:pt>
                <c:pt idx="1">
                  <c:v>2005 -
2010</c:v>
                </c:pt>
                <c:pt idx="2">
                  <c:v>2010 -
2015</c:v>
                </c:pt>
                <c:pt idx="3">
                  <c:v>2015 -
2018</c:v>
                </c:pt>
                <c:pt idx="4">
                  <c:v>2018 -
2025</c:v>
                </c:pt>
                <c:pt idx="5">
                  <c:v>2025 -
2030</c:v>
                </c:pt>
                <c:pt idx="6">
                  <c:v>2030 -
2035</c:v>
                </c:pt>
                <c:pt idx="7">
                  <c:v>2035 -
2040</c:v>
                </c:pt>
                <c:pt idx="8">
                  <c:v>2040 -
2045</c:v>
                </c:pt>
                <c:pt idx="9">
                  <c:v>2045 -
2050</c:v>
                </c:pt>
              </c:strCache>
            </c:strRef>
          </c:cat>
          <c:val>
            <c:numRef>
              <c:f>'Renewables 3'!$C$5:$L$5</c:f>
              <c:numCache>
                <c:formatCode>General</c:formatCode>
                <c:ptCount val="10"/>
                <c:pt idx="3" formatCode="0">
                  <c:v>137.13566666666665</c:v>
                </c:pt>
                <c:pt idx="4" formatCode="0">
                  <c:v>268.45551922586361</c:v>
                </c:pt>
                <c:pt idx="5" formatCode="0">
                  <c:v>522.05822363465961</c:v>
                </c:pt>
                <c:pt idx="6" formatCode="0">
                  <c:v>928.847564382683</c:v>
                </c:pt>
                <c:pt idx="7" formatCode="0">
                  <c:v>974.27675407191168</c:v>
                </c:pt>
                <c:pt idx="8" formatCode="0">
                  <c:v>593.66936629918712</c:v>
                </c:pt>
                <c:pt idx="9" formatCode="0">
                  <c:v>385.13052884494243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D3D-40BC-91BF-1C8334EAF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721024"/>
        <c:axId val="959723648"/>
      </c:lineChart>
      <c:catAx>
        <c:axId val="9597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59723648"/>
        <c:crosses val="autoZero"/>
        <c:auto val="1"/>
        <c:lblAlgn val="ctr"/>
        <c:lblOffset val="100"/>
        <c:noMultiLvlLbl val="0"/>
      </c:catAx>
      <c:valAx>
        <c:axId val="959723648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5972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205236448966"/>
          <c:y val="8.7216951604862383E-2"/>
          <c:w val="0.35286234185365944"/>
          <c:h val="0.3748266741710851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00" b="0" i="1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18816503086776E-2"/>
          <c:y val="5.2275218522916111E-2"/>
          <c:w val="0.88713748195064779"/>
          <c:h val="0.78071485840384625"/>
        </c:manualLayout>
      </c:layout>
      <c:lineChart>
        <c:grouping val="standard"/>
        <c:varyColors val="0"/>
        <c:ser>
          <c:idx val="1"/>
          <c:order val="0"/>
          <c:tx>
            <c:strRef>
              <c:f>'Renewables 3'!$B$4</c:f>
              <c:strCache>
                <c:ptCount val="1"/>
                <c:pt idx="0">
                  <c:v>Rapid</c:v>
                </c:pt>
              </c:strCache>
            </c:strRef>
          </c:tx>
          <c:spPr>
            <a:ln w="19050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FF9900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D3D-40BC-91BF-1C8334EAF285}"/>
              </c:ext>
            </c:extLst>
          </c:dPt>
          <c:cat>
            <c:strRef>
              <c:f>'Renewables 3'!$C$2:$L$2</c:f>
              <c:strCache>
                <c:ptCount val="10"/>
                <c:pt idx="0">
                  <c:v>2000 -
2005</c:v>
                </c:pt>
                <c:pt idx="1">
                  <c:v>2005 -
2010</c:v>
                </c:pt>
                <c:pt idx="2">
                  <c:v>2010 -
2015</c:v>
                </c:pt>
                <c:pt idx="3">
                  <c:v>2015 -
2018</c:v>
                </c:pt>
                <c:pt idx="4">
                  <c:v>2018 -
2025</c:v>
                </c:pt>
                <c:pt idx="5">
                  <c:v>2025 -
2030</c:v>
                </c:pt>
                <c:pt idx="6">
                  <c:v>2030 -
2035</c:v>
                </c:pt>
                <c:pt idx="7">
                  <c:v>2035 -
2040</c:v>
                </c:pt>
                <c:pt idx="8">
                  <c:v>2040 -
2045</c:v>
                </c:pt>
                <c:pt idx="9">
                  <c:v>2045 -
2050</c:v>
                </c:pt>
              </c:strCache>
            </c:strRef>
          </c:cat>
          <c:val>
            <c:numRef>
              <c:f>'Renewables 3'!$C$4:$L$4</c:f>
              <c:numCache>
                <c:formatCode>General</c:formatCode>
                <c:ptCount val="10"/>
                <c:pt idx="3" formatCode="0">
                  <c:v>137.13566666666665</c:v>
                </c:pt>
                <c:pt idx="4" formatCode="0">
                  <c:v>244.87961224172653</c:v>
                </c:pt>
                <c:pt idx="5" formatCode="0">
                  <c:v>330.67928742182596</c:v>
                </c:pt>
                <c:pt idx="6" formatCode="0">
                  <c:v>506.26746748396653</c:v>
                </c:pt>
                <c:pt idx="7" formatCode="0">
                  <c:v>663.15770542941993</c:v>
                </c:pt>
                <c:pt idx="8" formatCode="0">
                  <c:v>557.47679016927941</c:v>
                </c:pt>
                <c:pt idx="9" formatCode="0">
                  <c:v>366.19175863733255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3D-40BC-91BF-1C8334EAF285}"/>
            </c:ext>
          </c:extLst>
        </c:ser>
        <c:ser>
          <c:idx val="0"/>
          <c:order val="1"/>
          <c:tx>
            <c:strRef>
              <c:f>'Renewables 3'!$B$3</c:f>
              <c:strCache>
                <c:ptCount val="1"/>
                <c:pt idx="0">
                  <c:v>Business-as-usual</c:v>
                </c:pt>
              </c:strCache>
            </c:strRef>
          </c:tx>
          <c:spPr>
            <a:ln w="19050" cap="rnd">
              <a:solidFill>
                <a:srgbClr val="99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99CC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D3D-40BC-91BF-1C8334EAF285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rgbClr val="0000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3D-40BC-91BF-1C8334EAF28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9050" cap="rnd">
                <a:solidFill>
                  <a:srgbClr val="0000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3D-40BC-91BF-1C8334EAF28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rgbClr val="0000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3D-40BC-91BF-1C8334EAF285}"/>
              </c:ext>
            </c:extLst>
          </c:dPt>
          <c:cat>
            <c:strRef>
              <c:f>'Renewables 3'!$C$2:$L$2</c:f>
              <c:strCache>
                <c:ptCount val="10"/>
                <c:pt idx="0">
                  <c:v>2000 -
2005</c:v>
                </c:pt>
                <c:pt idx="1">
                  <c:v>2005 -
2010</c:v>
                </c:pt>
                <c:pt idx="2">
                  <c:v>2010 -
2015</c:v>
                </c:pt>
                <c:pt idx="3">
                  <c:v>2015 -
2018</c:v>
                </c:pt>
                <c:pt idx="4">
                  <c:v>2018 -
2025</c:v>
                </c:pt>
                <c:pt idx="5">
                  <c:v>2025 -
2030</c:v>
                </c:pt>
                <c:pt idx="6">
                  <c:v>2030 -
2035</c:v>
                </c:pt>
                <c:pt idx="7">
                  <c:v>2035 -
2040</c:v>
                </c:pt>
                <c:pt idx="8">
                  <c:v>2040 -
2045</c:v>
                </c:pt>
                <c:pt idx="9">
                  <c:v>2045 -
2050</c:v>
                </c:pt>
              </c:strCache>
            </c:strRef>
          </c:cat>
          <c:val>
            <c:numRef>
              <c:f>'Renewables 3'!$C$3:$L$3</c:f>
              <c:numCache>
                <c:formatCode>0</c:formatCode>
                <c:ptCount val="10"/>
                <c:pt idx="0">
                  <c:v>8.9087680600376213</c:v>
                </c:pt>
                <c:pt idx="1">
                  <c:v>31.811360000000001</c:v>
                </c:pt>
                <c:pt idx="2">
                  <c:v>83.188299999999998</c:v>
                </c:pt>
                <c:pt idx="3">
                  <c:v>137.13566666666665</c:v>
                </c:pt>
                <c:pt idx="4">
                  <c:v>167.55297621871472</c:v>
                </c:pt>
                <c:pt idx="5">
                  <c:v>228.7199252269117</c:v>
                </c:pt>
                <c:pt idx="6">
                  <c:v>211.55355848643913</c:v>
                </c:pt>
                <c:pt idx="7">
                  <c:v>277.24669135077295</c:v>
                </c:pt>
                <c:pt idx="8">
                  <c:v>271.11832399543198</c:v>
                </c:pt>
                <c:pt idx="9">
                  <c:v>289.51623851133974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D3D-40BC-91BF-1C8334EAF285}"/>
            </c:ext>
          </c:extLst>
        </c:ser>
        <c:ser>
          <c:idx val="2"/>
          <c:order val="2"/>
          <c:tx>
            <c:strRef>
              <c:f>'Renewables 3'!$B$5</c:f>
              <c:strCache>
                <c:ptCount val="1"/>
                <c:pt idx="0">
                  <c:v>Net Zero</c:v>
                </c:pt>
              </c:strCache>
            </c:strRef>
          </c:tx>
          <c:spPr>
            <a:ln w="19050" cap="rnd">
              <a:solidFill>
                <a:srgbClr val="009EE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9050">
                <a:solidFill>
                  <a:srgbClr val="009EE0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8D3D-40BC-91BF-1C8334EAF285}"/>
              </c:ext>
            </c:extLst>
          </c:dPt>
          <c:cat>
            <c:strRef>
              <c:f>'Renewables 3'!$C$2:$L$2</c:f>
              <c:strCache>
                <c:ptCount val="10"/>
                <c:pt idx="0">
                  <c:v>2000 -
2005</c:v>
                </c:pt>
                <c:pt idx="1">
                  <c:v>2005 -
2010</c:v>
                </c:pt>
                <c:pt idx="2">
                  <c:v>2010 -
2015</c:v>
                </c:pt>
                <c:pt idx="3">
                  <c:v>2015 -
2018</c:v>
                </c:pt>
                <c:pt idx="4">
                  <c:v>2018 -
2025</c:v>
                </c:pt>
                <c:pt idx="5">
                  <c:v>2025 -
2030</c:v>
                </c:pt>
                <c:pt idx="6">
                  <c:v>2030 -
2035</c:v>
                </c:pt>
                <c:pt idx="7">
                  <c:v>2035 -
2040</c:v>
                </c:pt>
                <c:pt idx="8">
                  <c:v>2040 -
2045</c:v>
                </c:pt>
                <c:pt idx="9">
                  <c:v>2045 -
2050</c:v>
                </c:pt>
              </c:strCache>
            </c:strRef>
          </c:cat>
          <c:val>
            <c:numRef>
              <c:f>'Renewables 3'!$C$5:$L$5</c:f>
              <c:numCache>
                <c:formatCode>General</c:formatCode>
                <c:ptCount val="10"/>
                <c:pt idx="3" formatCode="0">
                  <c:v>137.13566666666665</c:v>
                </c:pt>
                <c:pt idx="4" formatCode="0">
                  <c:v>268.45551922586361</c:v>
                </c:pt>
                <c:pt idx="5" formatCode="0">
                  <c:v>522.05822363465961</c:v>
                </c:pt>
                <c:pt idx="6" formatCode="0">
                  <c:v>928.847564382683</c:v>
                </c:pt>
                <c:pt idx="7" formatCode="0">
                  <c:v>974.27675407191168</c:v>
                </c:pt>
                <c:pt idx="8" formatCode="0">
                  <c:v>593.66936629918712</c:v>
                </c:pt>
                <c:pt idx="9" formatCode="0">
                  <c:v>385.13052884494243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D3D-40BC-91BF-1C8334EAF285}"/>
            </c:ext>
          </c:extLst>
        </c:ser>
        <c:ser>
          <c:idx val="3"/>
          <c:order val="3"/>
          <c:tx>
            <c:strRef>
              <c:f>'Renewables 3'!$B$6</c:f>
              <c:strCache>
                <c:ptCount val="1"/>
                <c:pt idx="0">
                  <c:v>Net Zero with 100% green hydrogen</c:v>
                </c:pt>
              </c:strCache>
            </c:strRef>
          </c:tx>
          <c:spPr>
            <a:ln w="19050" cap="rnd">
              <a:solidFill>
                <a:srgbClr val="009EE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9050">
                <a:solidFill>
                  <a:srgbClr val="009EE0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8D3D-40BC-91BF-1C8334EAF285}"/>
              </c:ext>
            </c:extLst>
          </c:dPt>
          <c:cat>
            <c:strRef>
              <c:f>'Renewables 3'!$C$2:$L$2</c:f>
              <c:strCache>
                <c:ptCount val="10"/>
                <c:pt idx="0">
                  <c:v>2000 -
2005</c:v>
                </c:pt>
                <c:pt idx="1">
                  <c:v>2005 -
2010</c:v>
                </c:pt>
                <c:pt idx="2">
                  <c:v>2010 -
2015</c:v>
                </c:pt>
                <c:pt idx="3">
                  <c:v>2015 -
2018</c:v>
                </c:pt>
                <c:pt idx="4">
                  <c:v>2018 -
2025</c:v>
                </c:pt>
                <c:pt idx="5">
                  <c:v>2025 -
2030</c:v>
                </c:pt>
                <c:pt idx="6">
                  <c:v>2030 -
2035</c:v>
                </c:pt>
                <c:pt idx="7">
                  <c:v>2035 -
2040</c:v>
                </c:pt>
                <c:pt idx="8">
                  <c:v>2040 -
2045</c:v>
                </c:pt>
                <c:pt idx="9">
                  <c:v>2045 -
2050</c:v>
                </c:pt>
              </c:strCache>
            </c:strRef>
          </c:cat>
          <c:val>
            <c:numRef>
              <c:f>'Renewables 3'!$C$6:$L$6</c:f>
              <c:numCache>
                <c:formatCode>General</c:formatCode>
                <c:ptCount val="10"/>
                <c:pt idx="3" formatCode="0">
                  <c:v>137.13566666666665</c:v>
                </c:pt>
                <c:pt idx="4" formatCode="0">
                  <c:v>269.93249267012158</c:v>
                </c:pt>
                <c:pt idx="5" formatCode="0">
                  <c:v>536.22188797053548</c:v>
                </c:pt>
                <c:pt idx="6" formatCode="0">
                  <c:v>1014.9661674257347</c:v>
                </c:pt>
                <c:pt idx="7" formatCode="0">
                  <c:v>1290.1331529459189</c:v>
                </c:pt>
                <c:pt idx="8" formatCode="0">
                  <c:v>928.73170629657977</c:v>
                </c:pt>
                <c:pt idx="9" formatCode="0">
                  <c:v>808.53701446280024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D3D-40BC-91BF-1C8334EAF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721024"/>
        <c:axId val="959723648"/>
      </c:lineChart>
      <c:catAx>
        <c:axId val="9597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59723648"/>
        <c:crosses val="autoZero"/>
        <c:auto val="1"/>
        <c:lblAlgn val="ctr"/>
        <c:lblOffset val="100"/>
        <c:noMultiLvlLbl val="0"/>
      </c:catAx>
      <c:valAx>
        <c:axId val="95972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5972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205236448966"/>
          <c:y val="8.7216951604862383E-2"/>
          <c:w val="0.35286234185365944"/>
          <c:h val="0.3748266741710851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00" b="0" i="1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lang="en-GB" sz="1200" b="0" i="0" u="none" strike="noStrike" kern="1200" baseline="0">
          <a:solidFill>
            <a:schemeClr val="tx1"/>
          </a:solidFill>
          <a:latin typeface="Univers for BP Light" panose="020B0403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581123865771"/>
          <c:y val="7.6937306615632237E-2"/>
          <c:w val="0.63027790986446708"/>
          <c:h val="0.7765650259838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'Other Zero Carbon 2'!$A$2</c:f>
              <c:strCache>
                <c:ptCount val="1"/>
                <c:pt idx="0">
                  <c:v>Lower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2'!$B$2:$D$2</c:f>
              <c:numCache>
                <c:formatCode>General</c:formatCode>
                <c:ptCount val="3"/>
                <c:pt idx="0" formatCode="0%">
                  <c:v>4.0252974675083694E-2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3-4DE8-834C-54666E567ABB}"/>
            </c:ext>
          </c:extLst>
        </c:ser>
        <c:ser>
          <c:idx val="1"/>
          <c:order val="1"/>
          <c:tx>
            <c:strRef>
              <c:f>'Other Zero Carbon 2'!$A$3</c:f>
              <c:strCache>
                <c:ptCount val="1"/>
                <c:pt idx="0">
                  <c:v>IPCC range</c:v>
                </c:pt>
              </c:strCache>
            </c:strRef>
          </c:tx>
          <c:spPr>
            <a:solidFill>
              <a:srgbClr val="CD9BFF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2'!$B$3:$D$3</c:f>
              <c:numCache>
                <c:formatCode>General</c:formatCode>
                <c:ptCount val="3"/>
                <c:pt idx="0" formatCode="0%">
                  <c:v>8.4510932184836449E-2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73-4DE8-834C-54666E567ABB}"/>
            </c:ext>
          </c:extLst>
        </c:ser>
        <c:ser>
          <c:idx val="3"/>
          <c:order val="3"/>
          <c:tx>
            <c:strRef>
              <c:f>'Other Zero Carbon 2'!$A$5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009EE0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2'!$B$5:$D$5</c:f>
              <c:numCache>
                <c:formatCode>0%</c:formatCode>
                <c:ptCount val="3"/>
                <c:pt idx="1">
                  <c:v>4.222751250830778E-2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73-4DE8-834C-54666E567ABB}"/>
            </c:ext>
          </c:extLst>
        </c:ser>
        <c:ser>
          <c:idx val="4"/>
          <c:order val="4"/>
          <c:tx>
            <c:strRef>
              <c:f>'Other Zero Carbon 2'!$A$6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CC0033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2'!$B$6:$D$6</c:f>
              <c:numCache>
                <c:formatCode>0%</c:formatCode>
                <c:ptCount val="3"/>
                <c:pt idx="1">
                  <c:v>6.9095518311663745E-2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3-4DE8-834C-54666E567ABB}"/>
            </c:ext>
          </c:extLst>
        </c:ser>
        <c:ser>
          <c:idx val="5"/>
          <c:order val="5"/>
          <c:tx>
            <c:strRef>
              <c:f>'Other Zero Carbon 2'!$A$7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2'!$B$7:$D$7</c:f>
              <c:numCache>
                <c:formatCode>0%</c:formatCode>
                <c:ptCount val="3"/>
                <c:pt idx="1">
                  <c:v>2.8111760120572416E-2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3-4DE8-834C-54666E567ABB}"/>
            </c:ext>
          </c:extLst>
        </c:ser>
        <c:ser>
          <c:idx val="6"/>
          <c:order val="6"/>
          <c:tx>
            <c:strRef>
              <c:f>'Other Zero Carbon 2'!$A$8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rgbClr val="66009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C73-4DE8-834C-54666E567A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C73-4DE8-834C-54666E567A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C73-4DE8-834C-54666E567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2'!$B$8:$D$8</c:f>
              <c:numCache>
                <c:formatCode>0%</c:formatCode>
                <c:ptCount val="3"/>
                <c:pt idx="1">
                  <c:v>3.1299976549331858E-2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73-4DE8-834C-54666E567ABB}"/>
            </c:ext>
          </c:extLst>
        </c:ser>
        <c:ser>
          <c:idx val="7"/>
          <c:order val="7"/>
          <c:tx>
            <c:strRef>
              <c:f>'Other Zero Carbon 2'!$A$9</c:f>
              <c:strCache>
                <c:ptCount val="1"/>
                <c:pt idx="0">
                  <c:v>Blue hydrogen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2'!$B$9:$D$9</c:f>
              <c:numCache>
                <c:formatCode>General</c:formatCode>
                <c:ptCount val="3"/>
                <c:pt idx="2" formatCode="0%">
                  <c:v>8.0245340720241601E-2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73-4DE8-834C-54666E567ABB}"/>
            </c:ext>
          </c:extLst>
        </c:ser>
        <c:ser>
          <c:idx val="8"/>
          <c:order val="8"/>
          <c:tx>
            <c:strRef>
              <c:f>'Other Zero Carbon 2'!$A$10</c:f>
              <c:strCache>
                <c:ptCount val="1"/>
                <c:pt idx="0">
                  <c:v>Green hydrogen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invertIfNegative val="0"/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2'!$B$10:$D$10</c:f>
              <c:numCache>
                <c:formatCode>General</c:formatCode>
                <c:ptCount val="3"/>
                <c:pt idx="2" formatCode="0%">
                  <c:v>9.0489426769634146E-2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73-4DE8-834C-54666E567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85143424"/>
        <c:axId val="1085136864"/>
      </c:barChart>
      <c:lineChart>
        <c:grouping val="standard"/>
        <c:varyColors val="0"/>
        <c:ser>
          <c:idx val="2"/>
          <c:order val="2"/>
          <c:tx>
            <c:strRef>
              <c:f>'Other Zero Carbon 2'!$A$4</c:f>
              <c:strCache>
                <c:ptCount val="1"/>
                <c:pt idx="0">
                  <c:v>IPCC median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'Other Zero Carbon 2'!$B$1:$D$1</c:f>
              <c:strCache>
                <c:ptCount val="1"/>
                <c:pt idx="0">
                  <c:v>IPCC at Net Zero</c:v>
                </c:pt>
              </c:strCache>
            </c:strRef>
          </c:cat>
          <c:val>
            <c:numRef>
              <c:f>'Other Zero Carbon 2'!$B$4:$D$4</c:f>
              <c:numCache>
                <c:formatCode>General</c:formatCode>
                <c:ptCount val="3"/>
                <c:pt idx="0" formatCode="0%">
                  <c:v>7.4448711434883602E-2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C73-4DE8-834C-54666E567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143424"/>
        <c:axId val="1085136864"/>
      </c:lineChart>
      <c:catAx>
        <c:axId val="10851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6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5136864"/>
        <c:crosses val="autoZero"/>
        <c:auto val="1"/>
        <c:lblAlgn val="ctr"/>
        <c:lblOffset val="100"/>
        <c:noMultiLvlLbl val="0"/>
      </c:catAx>
      <c:valAx>
        <c:axId val="108513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5143424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75231233846539802"/>
          <c:y val="2.4655715956284411E-2"/>
          <c:w val="0.24482815031523542"/>
          <c:h val="0.95284645717988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Univers for BP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0.32243</cdr:x>
      <cdr:y>0.0537</cdr:y>
    </cdr:from>
    <cdr:to>
      <cdr:x>0.32409</cdr:x>
      <cdr:y>0.88766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2064421D-A0D0-4097-9487-BD65AD626535}"/>
            </a:ext>
          </a:extLst>
        </cdr:cNvPr>
        <cdr:cNvCxnSpPr/>
      </cdr:nvCxnSpPr>
      <cdr:spPr>
        <a:xfrm xmlns:a="http://schemas.openxmlformats.org/drawingml/2006/main">
          <a:off x="2681613" y="175554"/>
          <a:ext cx="13806" cy="2726530"/>
        </a:xfrm>
        <a:prstGeom xmlns:a="http://schemas.openxmlformats.org/drawingml/2006/main" prst="line">
          <a:avLst/>
        </a:prstGeom>
        <a:ln xmlns:a="http://schemas.openxmlformats.org/drawingml/2006/main" w="5080">
          <a:solidFill>
            <a:srgbClr val="66666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0.80604</cdr:x>
      <cdr:y>0.16751</cdr:y>
    </cdr:from>
    <cdr:to>
      <cdr:x>1</cdr:x>
      <cdr:y>0.27657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BD532EB-00E1-4FC4-B119-FB237751635C}"/>
            </a:ext>
          </a:extLst>
        </cdr:cNvPr>
        <cdr:cNvSpPr txBox="1"/>
      </cdr:nvSpPr>
      <cdr:spPr>
        <a:xfrm xmlns:a="http://schemas.openxmlformats.org/drawingml/2006/main">
          <a:off x="3279583" y="567288"/>
          <a:ext cx="789180" cy="369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dirty="0">
              <a:latin typeface="Univers for BP Light" panose="020B0403020202020204" pitchFamily="34" charset="0"/>
            </a:rPr>
            <a:t>Non-energy</a:t>
          </a:r>
          <a:r>
            <a:rPr lang="en-GB" sz="900" baseline="0" dirty="0">
              <a:latin typeface="Univers for BP Light" panose="020B0403020202020204" pitchFamily="34" charset="0"/>
            </a:rPr>
            <a:t> emissions</a:t>
          </a:r>
          <a:endParaRPr lang="en-GB" sz="900" dirty="0">
            <a:latin typeface="Univers for BP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0.80635</cdr:x>
      <cdr:y>0.38621</cdr:y>
    </cdr:from>
    <cdr:to>
      <cdr:x>1</cdr:x>
      <cdr:y>0.5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id="{F0A0A55E-BC66-488F-B55D-DB720E57AFDE}"/>
            </a:ext>
          </a:extLst>
        </cdr:cNvPr>
        <cdr:cNvSpPr txBox="1"/>
      </cdr:nvSpPr>
      <cdr:spPr>
        <a:xfrm xmlns:a="http://schemas.openxmlformats.org/drawingml/2006/main">
          <a:off x="3280858" y="1307948"/>
          <a:ext cx="787905" cy="385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dirty="0">
              <a:latin typeface="Univers for BP Light" panose="020B0403020202020204" pitchFamily="34" charset="0"/>
            </a:rPr>
            <a:t>Energy</a:t>
          </a:r>
          <a:r>
            <a:rPr lang="en-GB" sz="900" baseline="0" dirty="0">
              <a:latin typeface="Univers for BP Light" panose="020B0403020202020204" pitchFamily="34" charset="0"/>
            </a:rPr>
            <a:t> emissions*</a:t>
          </a:r>
          <a:endParaRPr lang="en-GB" sz="900" dirty="0">
            <a:latin typeface="Univers for BP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0.06331</cdr:x>
      <cdr:y>0.90786</cdr:y>
    </cdr:from>
    <cdr:to>
      <cdr:x>1</cdr:x>
      <cdr:y>0.99832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6A5C957A-CF58-4C85-AF4B-618F0BA8480F}"/>
            </a:ext>
          </a:extLst>
        </cdr:cNvPr>
        <cdr:cNvSpPr txBox="1"/>
      </cdr:nvSpPr>
      <cdr:spPr>
        <a:xfrm xmlns:a="http://schemas.openxmlformats.org/drawingml/2006/main">
          <a:off x="257600" y="3074561"/>
          <a:ext cx="3811163" cy="3063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700" dirty="0">
              <a:latin typeface="Univers for BP Light" panose="020B0403020202020204" pitchFamily="34" charset="0"/>
            </a:rPr>
            <a:t>Source: WRI estimates. *</a:t>
          </a:r>
          <a:r>
            <a:rPr lang="en-GB" sz="700" i="1" dirty="0">
              <a:latin typeface="Univers for BP Light" panose="020B0403020202020204" pitchFamily="34" charset="0"/>
            </a:rPr>
            <a:t>Energy Outlook</a:t>
          </a:r>
          <a:r>
            <a:rPr lang="en-GB" sz="700" dirty="0">
              <a:latin typeface="Univers for BP Light" panose="020B0403020202020204" pitchFamily="34" charset="0"/>
            </a:rPr>
            <a:t> definition, including only CO</a:t>
          </a:r>
          <a:r>
            <a:rPr lang="en-GB" sz="700" baseline="-25000" dirty="0">
              <a:latin typeface="Univers for BP Light" panose="020B0403020202020204" pitchFamily="34" charset="0"/>
            </a:rPr>
            <a:t>2</a:t>
          </a:r>
          <a:r>
            <a:rPr lang="en-GB" sz="700" dirty="0">
              <a:latin typeface="Univers for BP Light" panose="020B0403020202020204" pitchFamily="34" charset="0"/>
            </a:rPr>
            <a:t> emissions.</a:t>
          </a:r>
        </a:p>
        <a:p xmlns:a="http://schemas.openxmlformats.org/drawingml/2006/main">
          <a:r>
            <a:rPr lang="en-GB" sz="700" dirty="0">
              <a:latin typeface="Univers for BP Light" panose="020B0403020202020204" pitchFamily="34" charset="0"/>
            </a:rPr>
            <a:t>Non-CO</a:t>
          </a:r>
          <a:r>
            <a:rPr lang="en-GB" sz="700" baseline="-25000" dirty="0">
              <a:latin typeface="Univers for BP Light" panose="020B0403020202020204" pitchFamily="34" charset="0"/>
            </a:rPr>
            <a:t>2</a:t>
          </a:r>
          <a:r>
            <a:rPr lang="en-GB" sz="700" dirty="0">
              <a:latin typeface="Univers for BP Light" panose="020B0403020202020204" pitchFamily="34" charset="0"/>
            </a:rPr>
            <a:t> emissions from Energy have been allocated to industrial processes</a:t>
          </a:r>
        </a:p>
      </cdr:txBody>
    </cdr:sp>
  </cdr:relSizeAnchor>
  <cdr:relSizeAnchor xmlns:cdr="http://schemas.openxmlformats.org/drawingml/2006/chartDrawing">
    <cdr:from>
      <cdr:x>0.80172</cdr:x>
      <cdr:y>0.17237</cdr:y>
    </cdr:from>
    <cdr:to>
      <cdr:x>0.81301</cdr:x>
      <cdr:y>0.38697</cdr:y>
    </cdr:to>
    <cdr:sp macro="" textlink="">
      <cdr:nvSpPr>
        <cdr:cNvPr id="8" name="Right Bracket 7">
          <a:extLst xmlns:a="http://schemas.openxmlformats.org/drawingml/2006/main">
            <a:ext uri="{FF2B5EF4-FFF2-40B4-BE49-F238E27FC236}">
              <a16:creationId xmlns:a16="http://schemas.microsoft.com/office/drawing/2014/main" id="{C3CE9973-0A19-42E1-AB76-3872E8B71896}"/>
            </a:ext>
          </a:extLst>
        </cdr:cNvPr>
        <cdr:cNvSpPr/>
      </cdr:nvSpPr>
      <cdr:spPr>
        <a:xfrm xmlns:a="http://schemas.openxmlformats.org/drawingml/2006/main">
          <a:off x="3262025" y="583751"/>
          <a:ext cx="45901" cy="726747"/>
        </a:xfrm>
        <a:prstGeom xmlns:a="http://schemas.openxmlformats.org/drawingml/2006/main" prst="rightBracket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0.8022</cdr:x>
      <cdr:y>0.39109</cdr:y>
    </cdr:from>
    <cdr:to>
      <cdr:x>0.81472</cdr:x>
      <cdr:y>0.79736</cdr:y>
    </cdr:to>
    <cdr:sp macro="" textlink="">
      <cdr:nvSpPr>
        <cdr:cNvPr id="9" name="Right Bracket 8">
          <a:extLst xmlns:a="http://schemas.openxmlformats.org/drawingml/2006/main">
            <a:ext uri="{FF2B5EF4-FFF2-40B4-BE49-F238E27FC236}">
              <a16:creationId xmlns:a16="http://schemas.microsoft.com/office/drawing/2014/main" id="{2B2F65F1-8DA8-4097-B9C0-968479DC83C3}"/>
            </a:ext>
          </a:extLst>
        </cdr:cNvPr>
        <cdr:cNvSpPr/>
      </cdr:nvSpPr>
      <cdr:spPr>
        <a:xfrm xmlns:a="http://schemas.openxmlformats.org/drawingml/2006/main">
          <a:off x="3263965" y="1324460"/>
          <a:ext cx="50941" cy="1375877"/>
        </a:xfrm>
        <a:prstGeom xmlns:a="http://schemas.openxmlformats.org/drawingml/2006/main" prst="rightBracket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A9D0-5D0B-4CAF-B27B-A915359039DA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865F3-4481-49AC-820C-51B2467A96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96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7933" tIns="43967" rIns="87933" bIns="43967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5" y="1"/>
            <a:ext cx="2945862" cy="495793"/>
          </a:xfrm>
          <a:prstGeom prst="rect">
            <a:avLst/>
          </a:prstGeom>
        </p:spPr>
        <p:txBody>
          <a:bodyPr vert="horz" lIns="87933" tIns="43967" rIns="87933" bIns="43967" rtlCol="0"/>
          <a:lstStyle>
            <a:lvl1pPr algn="r">
              <a:defRPr sz="1100"/>
            </a:lvl1pPr>
          </a:lstStyle>
          <a:p>
            <a:fld id="{6441493D-9793-4CFE-AC8A-E8D1510F45AA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33" tIns="43967" rIns="87933" bIns="4396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6" y="4714654"/>
            <a:ext cx="5438748" cy="4466756"/>
          </a:xfrm>
          <a:prstGeom prst="rect">
            <a:avLst/>
          </a:prstGeom>
        </p:spPr>
        <p:txBody>
          <a:bodyPr vert="horz" lIns="87933" tIns="43967" rIns="87933" bIns="439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7"/>
            <a:ext cx="2945862" cy="495793"/>
          </a:xfrm>
          <a:prstGeom prst="rect">
            <a:avLst/>
          </a:prstGeom>
        </p:spPr>
        <p:txBody>
          <a:bodyPr vert="horz" lIns="87933" tIns="43967" rIns="87933" bIns="43967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5" y="9429307"/>
            <a:ext cx="2945862" cy="495793"/>
          </a:xfrm>
          <a:prstGeom prst="rect">
            <a:avLst/>
          </a:prstGeom>
        </p:spPr>
        <p:txBody>
          <a:bodyPr vert="horz" lIns="87933" tIns="43967" rIns="87933" bIns="43967" rtlCol="0" anchor="b"/>
          <a:lstStyle>
            <a:lvl1pPr algn="r">
              <a:defRPr sz="1100"/>
            </a:lvl1pPr>
          </a:lstStyle>
          <a:p>
            <a:fld id="{C8C6BA0E-E620-4A90-A959-1C6CD222AD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5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21" indent="-286121">
              <a:buAutoNum type="romanLcParenBoth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14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5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34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80265">
              <a:defRPr/>
            </a:pP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14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64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769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BA0E-E620-4A90-A959-1C6CD222AD8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24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0068012-374C-41BC-81C8-B6762C5CB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r="21913" b="12052"/>
          <a:stretch/>
        </p:blipFill>
        <p:spPr>
          <a:xfrm>
            <a:off x="1290577" y="-121535"/>
            <a:ext cx="5868365" cy="526503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0CDEAAF-142B-43C4-B27B-4F98EC1B74EB}"/>
              </a:ext>
            </a:extLst>
          </p:cNvPr>
          <p:cNvSpPr txBox="1">
            <a:spLocks/>
          </p:cNvSpPr>
          <p:nvPr userDrawn="1"/>
        </p:nvSpPr>
        <p:spPr>
          <a:xfrm>
            <a:off x="488950" y="3777094"/>
            <a:ext cx="7886700" cy="6961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009900"/>
                </a:solidFill>
                <a:latin typeface="Univers for BP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1800" b="0" dirty="0">
              <a:solidFill>
                <a:srgbClr val="007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0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19 O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E81A159-83D0-4F0C-831E-E7C5B78E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2" y="280637"/>
            <a:ext cx="8424000" cy="41157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100"/>
              </a:lnSpc>
              <a:defRPr lang="en-GB" sz="2400" kern="1200" spc="-85" baseline="0" dirty="0">
                <a:solidFill>
                  <a:srgbClr val="009900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F4C61-9EDB-4261-ADEE-EF01E18491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086" y="1226411"/>
            <a:ext cx="1953280" cy="41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Axis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5277A-06F5-49BB-B787-4033CF5F82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520" y="796172"/>
            <a:ext cx="1351115" cy="504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 smtClean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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CD31CD-B8E1-44D5-ACDD-02E7730C8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759" y="4120608"/>
            <a:ext cx="490847" cy="32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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026751-EAE6-4A27-96C2-957A525D5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4577" y="851757"/>
            <a:ext cx="1501543" cy="270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 smtClean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And ends here 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58E3278-25D6-4767-B7AE-770E19FD2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6977" y="816011"/>
            <a:ext cx="4827600" cy="41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GB" sz="1400" kern="1200" dirty="0">
                <a:solidFill>
                  <a:srgbClr val="000000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 Title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47CEAEC-A1B2-4DD9-908F-5BA19257F2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745" y="4683103"/>
            <a:ext cx="53712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>
                <a:solidFill>
                  <a:srgbClr val="7BC143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 Notes Here</a:t>
            </a: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F235B54D-33CA-4D60-85F6-BB71DA9E1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6542" y="3805279"/>
            <a:ext cx="1953280" cy="326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Bottom of x axis here </a:t>
            </a:r>
          </a:p>
        </p:txBody>
      </p:sp>
    </p:spTree>
    <p:extLst>
      <p:ext uri="{BB962C8B-B14F-4D97-AF65-F5344CB8AC3E}">
        <p14:creationId xmlns:p14="http://schemas.microsoft.com/office/powerpoint/2010/main" val="1210854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19 Two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C008D6-AB69-40B7-AB30-0EC36C9FB0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626" y="834719"/>
            <a:ext cx="2016000" cy="324000"/>
          </a:xfrm>
          <a:prstGeom prst="rect">
            <a:avLst/>
          </a:prstGeom>
        </p:spPr>
        <p:txBody>
          <a:bodyPr/>
          <a:lstStyle>
            <a:lvl1pPr marL="0" indent="0" algn="ctr" defTabSz="779252" rtl="0" eaLnBrk="1" latinLnBrk="0" hangingPunct="1">
              <a:buNone/>
              <a:defRPr lang="en-GB" sz="1400" kern="1200" dirty="0">
                <a:solidFill>
                  <a:prstClr val="black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96D2D01-85AE-4B7F-B10D-5AAFAD266D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8728" y="834719"/>
            <a:ext cx="2016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dirty="0">
                <a:solidFill>
                  <a:prstClr val="black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dirty="0"/>
              <a:t>Sub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E3E744A-7C2F-4CD1-892B-3E83D06E36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8728" y="1234879"/>
            <a:ext cx="1760400" cy="29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dirty="0"/>
              <a:t>Axis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D5F964-5C03-4AEB-9D74-D9E4F84F4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626" y="1234879"/>
            <a:ext cx="1758950" cy="29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Axis 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02CD49-979B-475B-8DDB-4E5D7BDF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2" y="280637"/>
            <a:ext cx="8424000" cy="41157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779252" rtl="0" eaLnBrk="1" latinLnBrk="0" hangingPunct="1">
              <a:lnSpc>
                <a:spcPts val="3100"/>
              </a:lnSpc>
              <a:spcBef>
                <a:spcPts val="0"/>
              </a:spcBef>
              <a:buFont typeface="Arial" pitchFamily="34" charset="0"/>
              <a:buNone/>
              <a:defRPr lang="en-GB" sz="2400" kern="1200" spc="-85" baseline="0" dirty="0">
                <a:solidFill>
                  <a:srgbClr val="009900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7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19 One Graph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92FBE218-2EAB-49AD-858D-FE133C6C5E83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-683088" y="928118"/>
            <a:ext cx="9089207" cy="375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73207AE3-E924-42DF-841E-C2B72205E0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745" y="4683103"/>
            <a:ext cx="53712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>
                <a:solidFill>
                  <a:srgbClr val="7BC143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 Notes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19688C-71E7-4140-9BA9-66E8E9F792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4577" y="851757"/>
            <a:ext cx="1501543" cy="270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 smtClean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And ends here 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DCF633-AA92-4B0E-B4D0-A0FA5D522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6977" y="816011"/>
            <a:ext cx="4827600" cy="41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GB" sz="1400" kern="1200" dirty="0">
                <a:solidFill>
                  <a:srgbClr val="000000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 Title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A42ADE2-FA9F-46B8-84E8-FD7D7F2A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2" y="280637"/>
            <a:ext cx="8424000" cy="41157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100"/>
              </a:lnSpc>
              <a:defRPr lang="en-GB" sz="2400" kern="1200" spc="-85" baseline="0" dirty="0">
                <a:solidFill>
                  <a:srgbClr val="009900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B6DFA8B-BA80-4CCE-8ADD-93A96C8E38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086" y="1226411"/>
            <a:ext cx="1953280" cy="41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Axis 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096C5DA-C117-45AF-BE34-DCF4ECE202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520" y="796172"/>
            <a:ext cx="1351115" cy="504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 smtClean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 Y axis here (numbers)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4D943691-A71C-4703-817C-15622E6480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6542" y="3805279"/>
            <a:ext cx="1953280" cy="326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Bottom of x axis here 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C09CB97-0405-4BDF-9FE0-BA35E4A6A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759" y="4120608"/>
            <a:ext cx="490847" cy="32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</a:t>
            </a:r>
          </a:p>
        </p:txBody>
      </p:sp>
    </p:spTree>
    <p:extLst>
      <p:ext uri="{BB962C8B-B14F-4D97-AF65-F5344CB8AC3E}">
        <p14:creationId xmlns:p14="http://schemas.microsoft.com/office/powerpoint/2010/main" val="366317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19 Two Graph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B0B3374-DBCB-47E5-89A3-650E45BB63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0029" y="796172"/>
            <a:ext cx="1351115" cy="504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 smtClean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 Y axis here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788D400-CF90-4C54-86A5-28203C400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8728" y="1234879"/>
            <a:ext cx="1760400" cy="29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dirty="0"/>
              <a:t>Axis 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BBEB862-0F24-4F58-B0A1-23E28B951D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626" y="1234879"/>
            <a:ext cx="1758950" cy="29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Axis Title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392F8A5-0E1E-4B05-B615-5644B85CEE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520" y="796172"/>
            <a:ext cx="1351115" cy="504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 smtClean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 Y axis here (numbers)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820C307-36D9-4305-AA4F-DEBD1FBA40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3211" y="910183"/>
            <a:ext cx="4068000" cy="378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0650259A-7DD8-45E2-92C3-1269735C06F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752150" y="910183"/>
            <a:ext cx="4068000" cy="378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37DEAB8-C7BE-4F00-8CE7-A240DD3581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9821" y="834719"/>
            <a:ext cx="2016000" cy="324000"/>
          </a:xfrm>
          <a:prstGeom prst="rect">
            <a:avLst/>
          </a:prstGeom>
        </p:spPr>
        <p:txBody>
          <a:bodyPr/>
          <a:lstStyle>
            <a:lvl1pPr marL="0" indent="0" algn="ctr" defTabSz="779252" rtl="0" eaLnBrk="1" latinLnBrk="0" hangingPunct="1">
              <a:buNone/>
              <a:defRPr lang="en-GB" sz="1400" kern="1200" dirty="0">
                <a:solidFill>
                  <a:prstClr val="black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6B470A5-6C42-4AE4-8224-811D6EAE4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8928" y="834719"/>
            <a:ext cx="2016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dirty="0">
                <a:solidFill>
                  <a:prstClr val="black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dirty="0"/>
              <a:t>Sub Title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A70F26-641B-49D9-B5F6-0D2BBFB956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745" y="4683103"/>
            <a:ext cx="53712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>
                <a:solidFill>
                  <a:srgbClr val="7BC143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 Notes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86A085-2D43-44B2-8755-D54FF33B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2" y="280637"/>
            <a:ext cx="8424000" cy="41157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100"/>
              </a:lnSpc>
              <a:defRPr lang="en-GB" sz="2400" kern="1200" spc="-85" baseline="0" dirty="0">
                <a:solidFill>
                  <a:srgbClr val="009900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10C9FFE6-9A0C-4349-9B1E-3EE348FBF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759" y="4120608"/>
            <a:ext cx="490847" cy="32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ym typeface="Wingdings" panose="05000000000000000000" pitchFamily="2" charset="2"/>
              </a:defRPr>
            </a:lvl1pPr>
          </a:lstStyle>
          <a:p>
            <a:pPr lvl="0"/>
            <a:r>
              <a:rPr lang="en-GB" dirty="0"/>
              <a:t>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DF16D2A3-F3E2-4BCD-92D8-D37562C272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6542" y="3805279"/>
            <a:ext cx="1953280" cy="326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Bottom of x axis here </a:t>
            </a:r>
          </a:p>
        </p:txBody>
      </p:sp>
    </p:spTree>
    <p:extLst>
      <p:ext uri="{BB962C8B-B14F-4D97-AF65-F5344CB8AC3E}">
        <p14:creationId xmlns:p14="http://schemas.microsoft.com/office/powerpoint/2010/main" val="124649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2725FE-C194-4237-9435-74DB1953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2" y="280637"/>
            <a:ext cx="8424000" cy="41157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100"/>
              </a:lnSpc>
              <a:defRPr sz="2400" spc="-85" baseline="0">
                <a:solidFill>
                  <a:srgbClr val="009900"/>
                </a:solidFill>
                <a:latin typeface="Univers for BP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8D22B-EE67-4CBE-9FD7-F272C8D456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568" y="959414"/>
            <a:ext cx="7599323" cy="37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3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9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F731D8-14B5-4548-883B-732537A974D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85" y="110245"/>
            <a:ext cx="544926" cy="722618"/>
          </a:xfrm>
          <a:prstGeom prst="rect">
            <a:avLst/>
          </a:prstGeom>
        </p:spPr>
      </p:pic>
      <p:sp>
        <p:nvSpPr>
          <p:cNvPr id="6" name="Rectangle 29">
            <a:extLst>
              <a:ext uri="{FF2B5EF4-FFF2-40B4-BE49-F238E27FC236}">
                <a16:creationId xmlns:a16="http://schemas.microsoft.com/office/drawing/2014/main" id="{C8B44695-B3B3-4DA2-9AC0-CB254DE90C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3683" y="4692650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tx1"/>
                </a:solidFill>
                <a:latin typeface="Univers for BP Light" panose="020B0403020202020204" pitchFamily="34" charset="0"/>
              </a:defRPr>
            </a:lvl1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C1601-7A96-4513-8C20-2903250ABF66}"/>
              </a:ext>
            </a:extLst>
          </p:cNvPr>
          <p:cNvSpPr txBox="1"/>
          <p:nvPr userDrawn="1"/>
        </p:nvSpPr>
        <p:spPr>
          <a:xfrm>
            <a:off x="7585560" y="4727181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i="1" dirty="0">
                <a:solidFill>
                  <a:srgbClr val="009900"/>
                </a:solidFill>
                <a:latin typeface="Univers for BP Light" panose="020B0403020202020204" pitchFamily="34" charset="0"/>
              </a:rPr>
              <a:t>2020 bp Energy Outlook</a:t>
            </a:r>
          </a:p>
          <a:p>
            <a:pPr algn="r">
              <a:lnSpc>
                <a:spcPct val="100000"/>
              </a:lnSpc>
            </a:pPr>
            <a:r>
              <a:rPr lang="en-GB" sz="1000" dirty="0">
                <a:solidFill>
                  <a:schemeClr val="tx1"/>
                </a:solidFill>
                <a:latin typeface="Univers for BP Light" panose="020B0403020202020204" pitchFamily="34" charset="0"/>
              </a:rPr>
              <a:t>© bp p.l.c. 2020</a:t>
            </a:r>
          </a:p>
        </p:txBody>
      </p:sp>
    </p:spTree>
    <p:extLst>
      <p:ext uri="{BB962C8B-B14F-4D97-AF65-F5344CB8AC3E}">
        <p14:creationId xmlns:p14="http://schemas.microsoft.com/office/powerpoint/2010/main" val="16216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6" r:id="rId2"/>
    <p:sldLayoutId id="2147483739" r:id="rId3"/>
    <p:sldLayoutId id="2147483742" r:id="rId4"/>
    <p:sldLayoutId id="2147483741" r:id="rId5"/>
    <p:sldLayoutId id="2147483743" r:id="rId6"/>
  </p:sldLayoutIdLst>
  <p:hf sldNum="0" hdr="0"/>
  <p:txStyles>
    <p:titleStyle>
      <a:lvl1pPr algn="l" defTabSz="779252" rtl="0" eaLnBrk="1" latinLnBrk="0" hangingPunct="1">
        <a:lnSpc>
          <a:spcPts val="3100"/>
        </a:lnSpc>
        <a:spcBef>
          <a:spcPts val="0"/>
        </a:spcBef>
        <a:buFont typeface="Arial" pitchFamily="34" charset="0"/>
        <a:buNone/>
        <a:defRPr lang="en-GB" sz="2600" kern="1200" spc="-85" baseline="0" dirty="0">
          <a:solidFill>
            <a:schemeClr val="tx2"/>
          </a:solidFill>
          <a:latin typeface="Univers for BP" panose="020B0603020202020204" pitchFamily="34" charset="0"/>
          <a:ea typeface="+mn-ea"/>
          <a:cs typeface="+mn-cs"/>
        </a:defRPr>
      </a:lvl1pPr>
    </p:titleStyle>
    <p:bodyStyle>
      <a:lvl1pPr marL="292219" indent="-292219" algn="l" defTabSz="779252" rtl="0" eaLnBrk="1" latinLnBrk="0" hangingPunct="1">
        <a:lnSpc>
          <a:spcPts val="1875"/>
        </a:lnSpc>
        <a:spcBef>
          <a:spcPts val="0"/>
        </a:spcBef>
        <a:buFont typeface="Arial" pitchFamily="34" charset="0"/>
        <a:buChar char="•"/>
        <a:defRPr sz="1900" kern="1200">
          <a:solidFill>
            <a:schemeClr val="tx1"/>
          </a:solidFill>
          <a:latin typeface="Univers for BP" panose="020B0603020202020204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lnSpc>
          <a:spcPts val="1875"/>
        </a:lnSpc>
        <a:spcBef>
          <a:spcPts val="0"/>
        </a:spcBef>
        <a:buFont typeface="Arial" pitchFamily="34" charset="0"/>
        <a:buChar char="–"/>
        <a:defRPr sz="1900" kern="1200">
          <a:solidFill>
            <a:schemeClr val="tx1"/>
          </a:solidFill>
          <a:latin typeface="Univers for BP" panose="020B0603020202020204" pitchFamily="34" charset="0"/>
          <a:ea typeface="+mn-ea"/>
          <a:cs typeface="+mn-cs"/>
        </a:defRPr>
      </a:lvl2pPr>
      <a:lvl3pPr marL="974065" indent="-194813" algn="l" defTabSz="779252" rtl="0" eaLnBrk="1" latinLnBrk="0" hangingPunct="1">
        <a:lnSpc>
          <a:spcPts val="1875"/>
        </a:lnSpc>
        <a:spcBef>
          <a:spcPts val="0"/>
        </a:spcBef>
        <a:buFont typeface="Arial" pitchFamily="34" charset="0"/>
        <a:buChar char="•"/>
        <a:defRPr sz="1900" kern="1200">
          <a:solidFill>
            <a:schemeClr val="tx1"/>
          </a:solidFill>
          <a:latin typeface="Univers for BP" panose="020B0603020202020204" pitchFamily="34" charset="0"/>
          <a:ea typeface="+mn-ea"/>
          <a:cs typeface="+mn-cs"/>
        </a:defRPr>
      </a:lvl3pPr>
      <a:lvl4pPr marL="1363690" indent="-194813" algn="l" defTabSz="779252" rtl="0" eaLnBrk="1" latinLnBrk="0" hangingPunct="1">
        <a:lnSpc>
          <a:spcPts val="1875"/>
        </a:lnSpc>
        <a:spcBef>
          <a:spcPts val="0"/>
        </a:spcBef>
        <a:buFont typeface="Arial" pitchFamily="34" charset="0"/>
        <a:buChar char="–"/>
        <a:defRPr sz="1900" kern="1200">
          <a:solidFill>
            <a:schemeClr val="tx1"/>
          </a:solidFill>
          <a:latin typeface="Univers for BP" panose="020B0603020202020204" pitchFamily="34" charset="0"/>
          <a:ea typeface="+mn-ea"/>
          <a:cs typeface="+mn-cs"/>
        </a:defRPr>
      </a:lvl4pPr>
      <a:lvl5pPr marL="1753316" indent="-194813" algn="l" defTabSz="779252" rtl="0" eaLnBrk="1" latinLnBrk="0" hangingPunct="1">
        <a:lnSpc>
          <a:spcPts val="1875"/>
        </a:lnSpc>
        <a:spcBef>
          <a:spcPts val="0"/>
        </a:spcBef>
        <a:buFont typeface="Arial" pitchFamily="34" charset="0"/>
        <a:buChar char="»"/>
        <a:defRPr sz="1900" kern="1200">
          <a:solidFill>
            <a:schemeClr val="tx1"/>
          </a:solidFill>
          <a:latin typeface="Univers for BP" panose="020B0603020202020204" pitchFamily="34" charset="0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21" userDrawn="1">
          <p15:clr>
            <a:srgbClr val="F26B43"/>
          </p15:clr>
        </p15:guide>
        <p15:guide id="5" pos="3288" userDrawn="1">
          <p15:clr>
            <a:srgbClr val="F26B43"/>
          </p15:clr>
        </p15:guide>
        <p15:guide id="6" pos="5239" userDrawn="1">
          <p15:clr>
            <a:srgbClr val="F26B43"/>
          </p15:clr>
        </p15:guide>
        <p15:guide id="7" pos="5556" userDrawn="1">
          <p15:clr>
            <a:srgbClr val="F26B43"/>
          </p15:clr>
        </p15:guide>
        <p15:guide id="8" orient="horz" pos="373" userDrawn="1">
          <p15:clr>
            <a:srgbClr val="F26B43"/>
          </p15:clr>
        </p15:guide>
        <p15:guide id="9" orient="horz" pos="667" userDrawn="1">
          <p15:clr>
            <a:srgbClr val="F26B43"/>
          </p15:clr>
        </p15:guide>
        <p15:guide id="10" orient="horz" pos="917" userDrawn="1">
          <p15:clr>
            <a:srgbClr val="F26B43"/>
          </p15:clr>
        </p15:guide>
        <p15:guide id="11" orient="horz" pos="1030" userDrawn="1">
          <p15:clr>
            <a:srgbClr val="F26B43"/>
          </p15:clr>
        </p15:guide>
        <p15:guide id="12" orient="horz" pos="2731" userDrawn="1">
          <p15:clr>
            <a:srgbClr val="F26B43"/>
          </p15:clr>
        </p15:guide>
        <p15:guide id="13" orient="horz" pos="2890" userDrawn="1">
          <p15:clr>
            <a:srgbClr val="F26B43"/>
          </p15:clr>
        </p15:guide>
        <p15:guide id="14" orient="horz" pos="3094" userDrawn="1">
          <p15:clr>
            <a:srgbClr val="F26B43"/>
          </p15:clr>
        </p15:guide>
        <p15:guide id="15" orient="horz" pos="31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D09D5E4-6CDD-49DE-BB69-D92BA0236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t="9599" r="22489" b="8334"/>
          <a:stretch/>
        </p:blipFill>
        <p:spPr>
          <a:xfrm>
            <a:off x="0" y="0"/>
            <a:ext cx="5772151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C22B94-D13E-4B27-ACFD-42E45A2856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5747" y="230491"/>
            <a:ext cx="831581" cy="11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787849-7438-4256-A37D-6CA046BD1098}"/>
              </a:ext>
            </a:extLst>
          </p:cNvPr>
          <p:cNvSpPr txBox="1"/>
          <p:nvPr/>
        </p:nvSpPr>
        <p:spPr>
          <a:xfrm>
            <a:off x="3317755" y="2501242"/>
            <a:ext cx="36404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kern="1200" dirty="0">
                <a:solidFill>
                  <a:srgbClr val="007833"/>
                </a:solidFill>
                <a:effectLst/>
                <a:latin typeface="Univers for BP Light" panose="020B0403020202020204" pitchFamily="34" charset="0"/>
              </a:rPr>
              <a:t>What do (and don’t) we know about the global energy system at net zero? </a:t>
            </a:r>
            <a:endParaRPr lang="en-GB" sz="1600" dirty="0">
              <a:solidFill>
                <a:srgbClr val="007833"/>
              </a:solidFill>
              <a:latin typeface="Univers for BP Light" panose="020B0403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1722A-281D-4687-8837-7CC4B77B9B61}"/>
              </a:ext>
            </a:extLst>
          </p:cNvPr>
          <p:cNvSpPr txBox="1">
            <a:spLocks/>
          </p:cNvSpPr>
          <p:nvPr/>
        </p:nvSpPr>
        <p:spPr>
          <a:xfrm>
            <a:off x="6122174" y="3929494"/>
            <a:ext cx="2587529" cy="6961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009900"/>
                </a:solidFill>
                <a:latin typeface="Univers for BP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833"/>
                </a:solidFill>
                <a:effectLst/>
                <a:uLnTx/>
                <a:uFillTx/>
                <a:latin typeface="Univers for BP" panose="020B0603020202020204" pitchFamily="34" charset="0"/>
                <a:ea typeface="+mj-ea"/>
                <a:cs typeface="+mj-cs"/>
              </a:rPr>
              <a:t>Jorge Blazquez	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833"/>
                </a:solidFill>
                <a:effectLst/>
                <a:uLnTx/>
                <a:uFillTx/>
                <a:latin typeface="Univers for BP" panose="020B0603020202020204" pitchFamily="34" charset="0"/>
                <a:ea typeface="+mj-ea"/>
                <a:cs typeface="+mj-cs"/>
              </a:rPr>
              <a:t>Senior Advisor</a:t>
            </a:r>
          </a:p>
        </p:txBody>
      </p:sp>
    </p:spTree>
    <p:extLst>
      <p:ext uri="{BB962C8B-B14F-4D97-AF65-F5344CB8AC3E}">
        <p14:creationId xmlns:p14="http://schemas.microsoft.com/office/powerpoint/2010/main" val="39141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2"/>
    </mc:Choice>
    <mc:Fallback xmlns="">
      <p:transition spd="slow" advTm="77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AA1B37-3501-4F57-B73B-E81FCDC1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43" y="335264"/>
            <a:ext cx="8424000" cy="411570"/>
          </a:xfrm>
        </p:spPr>
        <p:txBody>
          <a:bodyPr>
            <a:normAutofit/>
          </a:bodyPr>
          <a:lstStyle/>
          <a:p>
            <a:r>
              <a:rPr lang="en-GB" dirty="0"/>
              <a:t>Production of hydrogen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E5F9F4-8608-4398-AEC2-1D1F8A86FF4A}"/>
              </a:ext>
            </a:extLst>
          </p:cNvPr>
          <p:cNvSpPr txBox="1">
            <a:spLocks/>
          </p:cNvSpPr>
          <p:nvPr/>
        </p:nvSpPr>
        <p:spPr>
          <a:xfrm>
            <a:off x="392423" y="830259"/>
            <a:ext cx="4646192" cy="324000"/>
          </a:xfrm>
          <a:prstGeom prst="rect">
            <a:avLst/>
          </a:prstGeom>
        </p:spPr>
        <p:txBody>
          <a:bodyPr/>
          <a:lstStyle>
            <a:lvl1pPr marL="0" indent="0" algn="ctr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None/>
              <a:defRPr lang="en-GB" sz="1400" kern="1200" dirty="0">
                <a:solidFill>
                  <a:prstClr val="black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Annual average increase in wind and solar capacity</a:t>
            </a:r>
          </a:p>
          <a:p>
            <a:pPr algn="l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AB62C5-ED1B-433C-8EA9-C2A4BCA6D6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23" y="1100250"/>
            <a:ext cx="1760400" cy="295200"/>
          </a:xfrm>
        </p:spPr>
        <p:txBody>
          <a:bodyPr/>
          <a:lstStyle/>
          <a:p>
            <a:r>
              <a:rPr lang="en-GB" dirty="0"/>
              <a:t>GW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D86474D-A112-4841-A3E9-700721FC2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418700"/>
              </p:ext>
            </p:extLst>
          </p:nvPr>
        </p:nvGraphicFramePr>
        <p:xfrm>
          <a:off x="453557" y="1321109"/>
          <a:ext cx="8172731" cy="34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10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AA1B37-3501-4F57-B73B-E81FCDC1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43" y="335264"/>
            <a:ext cx="8424000" cy="411570"/>
          </a:xfrm>
        </p:spPr>
        <p:txBody>
          <a:bodyPr>
            <a:normAutofit/>
          </a:bodyPr>
          <a:lstStyle/>
          <a:p>
            <a:r>
              <a:rPr lang="en-GB" dirty="0"/>
              <a:t>Production of hydrogen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E5F9F4-8608-4398-AEC2-1D1F8A86FF4A}"/>
              </a:ext>
            </a:extLst>
          </p:cNvPr>
          <p:cNvSpPr txBox="1">
            <a:spLocks/>
          </p:cNvSpPr>
          <p:nvPr/>
        </p:nvSpPr>
        <p:spPr>
          <a:xfrm>
            <a:off x="392423" y="830259"/>
            <a:ext cx="4646192" cy="324000"/>
          </a:xfrm>
          <a:prstGeom prst="rect">
            <a:avLst/>
          </a:prstGeom>
        </p:spPr>
        <p:txBody>
          <a:bodyPr/>
          <a:lstStyle>
            <a:lvl1pPr marL="0" indent="0" algn="ctr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None/>
              <a:defRPr lang="en-GB" sz="1400" kern="1200" dirty="0">
                <a:solidFill>
                  <a:prstClr val="black"/>
                </a:solidFill>
                <a:latin typeface="Univers for BP" panose="020B0603020202020204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Annual average increase in wind and solar capacity</a:t>
            </a:r>
          </a:p>
          <a:p>
            <a:pPr algn="l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AB62C5-ED1B-433C-8EA9-C2A4BCA6D6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23" y="1100250"/>
            <a:ext cx="1760400" cy="295200"/>
          </a:xfrm>
        </p:spPr>
        <p:txBody>
          <a:bodyPr/>
          <a:lstStyle/>
          <a:p>
            <a:r>
              <a:rPr lang="en-GB" dirty="0"/>
              <a:t>GW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D86474D-A112-4841-A3E9-700721FC2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345544"/>
              </p:ext>
            </p:extLst>
          </p:nvPr>
        </p:nvGraphicFramePr>
        <p:xfrm>
          <a:off x="453557" y="1321109"/>
          <a:ext cx="8172731" cy="34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88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E3D8A7A-2A8A-442E-9E26-989855374B90}"/>
              </a:ext>
            </a:extLst>
          </p:cNvPr>
          <p:cNvGraphicFramePr>
            <a:graphicFrameLocks/>
          </p:cNvGraphicFramePr>
          <p:nvPr/>
        </p:nvGraphicFramePr>
        <p:xfrm>
          <a:off x="397676" y="1455738"/>
          <a:ext cx="4193374" cy="337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93F3D-C536-4524-A978-340B5FD3A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3923344" cy="324000"/>
          </a:xfrm>
        </p:spPr>
        <p:txBody>
          <a:bodyPr/>
          <a:lstStyle/>
          <a:p>
            <a:pPr algn="l"/>
            <a:r>
              <a:rPr lang="en-GB" dirty="0"/>
              <a:t>Hydrogen in IPCC scenarios and </a:t>
            </a:r>
            <a:r>
              <a:rPr lang="en-GB" i="1" dirty="0"/>
              <a:t>Net Zero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BAF0-0EA3-4F37-BEA7-3AFE1F09DA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626" y="1234879"/>
            <a:ext cx="2591882" cy="295200"/>
          </a:xfrm>
        </p:spPr>
        <p:txBody>
          <a:bodyPr/>
          <a:lstStyle/>
          <a:p>
            <a:r>
              <a:rPr lang="en-GB" dirty="0"/>
              <a:t>Share of total final consumption</a:t>
            </a: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B459F7-E72E-42E3-8327-2AE29799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role for hydrogen…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E779F-529B-4806-A4C2-48D71330F8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C24C83-6813-4AF2-9CB2-64444D3A4EE4}"/>
              </a:ext>
            </a:extLst>
          </p:cNvPr>
          <p:cNvSpPr txBox="1"/>
          <p:nvPr/>
        </p:nvSpPr>
        <p:spPr>
          <a:xfrm>
            <a:off x="2273107" y="4407356"/>
            <a:ext cx="785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Univers for BP Light" panose="020B0403020202020204" pitchFamily="34" charset="0"/>
              </a:rPr>
              <a:t>Net Zero</a:t>
            </a:r>
            <a:endParaRPr lang="en-GB" sz="1100" dirty="0">
              <a:latin typeface="Univers for BP Light" panose="020B0403020202020204" pitchFamily="34" charset="0"/>
            </a:endParaRPr>
          </a:p>
          <a:p>
            <a:pPr algn="ctr"/>
            <a:r>
              <a:rPr lang="en-GB" sz="1100" dirty="0">
                <a:latin typeface="Univers for BP Light" panose="020B0403020202020204" pitchFamily="34" charset="0"/>
              </a:rPr>
              <a:t>in 2050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35D167-A723-445E-BCAA-E50D74AEB83E}"/>
              </a:ext>
            </a:extLst>
          </p:cNvPr>
          <p:cNvCxnSpPr>
            <a:cxnSpLocks/>
          </p:cNvCxnSpPr>
          <p:nvPr/>
        </p:nvCxnSpPr>
        <p:spPr>
          <a:xfrm flipH="1">
            <a:off x="1954227" y="4524375"/>
            <a:ext cx="427579" cy="2014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07F435-B193-4249-AE84-F88EB2E362AD}"/>
              </a:ext>
            </a:extLst>
          </p:cNvPr>
          <p:cNvCxnSpPr>
            <a:cxnSpLocks/>
          </p:cNvCxnSpPr>
          <p:nvPr/>
        </p:nvCxnSpPr>
        <p:spPr>
          <a:xfrm flipH="1">
            <a:off x="1958989" y="4341381"/>
            <a:ext cx="724" cy="182994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64FF6D-8114-42FD-84BC-359F366CD415}"/>
              </a:ext>
            </a:extLst>
          </p:cNvPr>
          <p:cNvCxnSpPr>
            <a:cxnSpLocks/>
          </p:cNvCxnSpPr>
          <p:nvPr/>
        </p:nvCxnSpPr>
        <p:spPr>
          <a:xfrm flipH="1">
            <a:off x="3387669" y="4339825"/>
            <a:ext cx="1" cy="19255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694A82-D10B-49AF-BAA8-2B97DC28FD77}"/>
              </a:ext>
            </a:extLst>
          </p:cNvPr>
          <p:cNvCxnSpPr>
            <a:cxnSpLocks/>
          </p:cNvCxnSpPr>
          <p:nvPr/>
        </p:nvCxnSpPr>
        <p:spPr>
          <a:xfrm flipH="1" flipV="1">
            <a:off x="2970508" y="4524375"/>
            <a:ext cx="413561" cy="238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02AE48-0639-48C8-A8E5-D138F639329B}"/>
              </a:ext>
            </a:extLst>
          </p:cNvPr>
          <p:cNvSpPr txBox="1"/>
          <p:nvPr/>
        </p:nvSpPr>
        <p:spPr>
          <a:xfrm>
            <a:off x="1850575" y="1569069"/>
            <a:ext cx="7835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nivers for BP Light" panose="020B0403020202020204" pitchFamily="34" charset="0"/>
              </a:rPr>
              <a:t>By sector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C2658C-7743-47B7-ADAC-F53EFA55AAD5}"/>
              </a:ext>
            </a:extLst>
          </p:cNvPr>
          <p:cNvSpPr txBox="1"/>
          <p:nvPr/>
        </p:nvSpPr>
        <p:spPr>
          <a:xfrm>
            <a:off x="2792818" y="1566491"/>
            <a:ext cx="6863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nivers for BP Light" panose="020B0403020202020204" pitchFamily="34" charset="0"/>
              </a:rPr>
              <a:t>By type</a:t>
            </a:r>
          </a:p>
        </p:txBody>
      </p:sp>
    </p:spTree>
    <p:extLst>
      <p:ext uri="{BB962C8B-B14F-4D97-AF65-F5344CB8AC3E}">
        <p14:creationId xmlns:p14="http://schemas.microsoft.com/office/powerpoint/2010/main" val="336506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333F1F08-F021-456A-8A30-33B942C74BC7}"/>
              </a:ext>
            </a:extLst>
          </p:cNvPr>
          <p:cNvGraphicFramePr>
            <a:graphicFrameLocks/>
          </p:cNvGraphicFramePr>
          <p:nvPr/>
        </p:nvGraphicFramePr>
        <p:xfrm>
          <a:off x="4878372" y="1454384"/>
          <a:ext cx="3956646" cy="340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E3D8A7A-2A8A-442E-9E26-989855374B90}"/>
              </a:ext>
            </a:extLst>
          </p:cNvPr>
          <p:cNvGraphicFramePr>
            <a:graphicFrameLocks/>
          </p:cNvGraphicFramePr>
          <p:nvPr/>
        </p:nvGraphicFramePr>
        <p:xfrm>
          <a:off x="397676" y="1455738"/>
          <a:ext cx="4193374" cy="337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93F3D-C536-4524-A978-340B5FD3A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3923344" cy="324000"/>
          </a:xfrm>
        </p:spPr>
        <p:txBody>
          <a:bodyPr/>
          <a:lstStyle/>
          <a:p>
            <a:pPr algn="l"/>
            <a:r>
              <a:rPr lang="en-GB" dirty="0"/>
              <a:t>Hydrogen in IPCC scenarios and </a:t>
            </a:r>
            <a:r>
              <a:rPr lang="en-GB" i="1" dirty="0"/>
              <a:t>Net Zero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ACD5B-7383-443A-AC29-FFCE83C0A1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8728" y="834719"/>
            <a:ext cx="3956646" cy="324000"/>
          </a:xfrm>
        </p:spPr>
        <p:txBody>
          <a:bodyPr/>
          <a:lstStyle/>
          <a:p>
            <a:r>
              <a:rPr lang="en-GB" dirty="0"/>
              <a:t>Bioenergy in IPCC scenarios and </a:t>
            </a:r>
            <a:r>
              <a:rPr lang="en-GB" i="1" dirty="0"/>
              <a:t>Net Zero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C556A-E713-4332-90E3-80EF23A24B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8728" y="1234879"/>
            <a:ext cx="2023252" cy="295200"/>
          </a:xfrm>
        </p:spPr>
        <p:txBody>
          <a:bodyPr/>
          <a:lstStyle/>
          <a:p>
            <a:r>
              <a:rPr lang="en-GB" dirty="0"/>
              <a:t>Share of primary energy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BAF0-0EA3-4F37-BEA7-3AFE1F09DA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626" y="1234879"/>
            <a:ext cx="2591882" cy="295200"/>
          </a:xfrm>
        </p:spPr>
        <p:txBody>
          <a:bodyPr/>
          <a:lstStyle/>
          <a:p>
            <a:r>
              <a:rPr lang="en-GB" dirty="0"/>
              <a:t>Share of total final consumption</a:t>
            </a: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B459F7-E72E-42E3-8327-2AE29799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role for hydrogen…and bioenergy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E779F-529B-4806-A4C2-48D71330F8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ABEB7-90FB-4B38-B0B6-BD7B37D6FA0D}"/>
              </a:ext>
            </a:extLst>
          </p:cNvPr>
          <p:cNvSpPr txBox="1"/>
          <p:nvPr/>
        </p:nvSpPr>
        <p:spPr>
          <a:xfrm>
            <a:off x="6608890" y="4410313"/>
            <a:ext cx="785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Univers for BP Light" panose="020B0403020202020204" pitchFamily="34" charset="0"/>
              </a:rPr>
              <a:t>Net Zero</a:t>
            </a:r>
            <a:endParaRPr lang="en-GB" sz="1100" dirty="0">
              <a:latin typeface="Univers for BP Light" panose="020B0403020202020204" pitchFamily="34" charset="0"/>
            </a:endParaRPr>
          </a:p>
          <a:p>
            <a:pPr algn="ctr"/>
            <a:r>
              <a:rPr lang="en-GB" sz="1100" dirty="0">
                <a:latin typeface="Univers for BP Light" panose="020B0403020202020204" pitchFamily="34" charset="0"/>
              </a:rPr>
              <a:t>in 2050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20D4A1-BC73-43EE-AFF2-660ABC0BE573}"/>
              </a:ext>
            </a:extLst>
          </p:cNvPr>
          <p:cNvCxnSpPr>
            <a:cxnSpLocks/>
          </p:cNvCxnSpPr>
          <p:nvPr/>
        </p:nvCxnSpPr>
        <p:spPr>
          <a:xfrm flipH="1">
            <a:off x="6350368" y="4540182"/>
            <a:ext cx="386188" cy="669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F7565-964B-42F2-8240-B39A76F1DB9C}"/>
              </a:ext>
            </a:extLst>
          </p:cNvPr>
          <p:cNvCxnSpPr>
            <a:cxnSpLocks/>
          </p:cNvCxnSpPr>
          <p:nvPr/>
        </p:nvCxnSpPr>
        <p:spPr>
          <a:xfrm>
            <a:off x="6355131" y="4336796"/>
            <a:ext cx="0" cy="206436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20F39E-C4F2-4628-8E57-1571681B376A}"/>
              </a:ext>
            </a:extLst>
          </p:cNvPr>
          <p:cNvCxnSpPr>
            <a:cxnSpLocks/>
          </p:cNvCxnSpPr>
          <p:nvPr/>
        </p:nvCxnSpPr>
        <p:spPr>
          <a:xfrm>
            <a:off x="7697993" y="4336827"/>
            <a:ext cx="0" cy="206436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C24C83-6813-4AF2-9CB2-64444D3A4EE4}"/>
              </a:ext>
            </a:extLst>
          </p:cNvPr>
          <p:cNvSpPr txBox="1"/>
          <p:nvPr/>
        </p:nvSpPr>
        <p:spPr>
          <a:xfrm>
            <a:off x="2273107" y="4407356"/>
            <a:ext cx="785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Univers for BP Light" panose="020B0403020202020204" pitchFamily="34" charset="0"/>
              </a:rPr>
              <a:t>Net Zero</a:t>
            </a:r>
            <a:endParaRPr lang="en-GB" sz="1100" dirty="0">
              <a:latin typeface="Univers for BP Light" panose="020B0403020202020204" pitchFamily="34" charset="0"/>
            </a:endParaRPr>
          </a:p>
          <a:p>
            <a:pPr algn="ctr"/>
            <a:r>
              <a:rPr lang="en-GB" sz="1100" dirty="0">
                <a:latin typeface="Univers for BP Light" panose="020B0403020202020204" pitchFamily="34" charset="0"/>
              </a:rPr>
              <a:t>in 2050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35D167-A723-445E-BCAA-E50D74AEB83E}"/>
              </a:ext>
            </a:extLst>
          </p:cNvPr>
          <p:cNvCxnSpPr>
            <a:cxnSpLocks/>
          </p:cNvCxnSpPr>
          <p:nvPr/>
        </p:nvCxnSpPr>
        <p:spPr>
          <a:xfrm flipH="1">
            <a:off x="1954227" y="4524375"/>
            <a:ext cx="427579" cy="2014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07F435-B193-4249-AE84-F88EB2E362AD}"/>
              </a:ext>
            </a:extLst>
          </p:cNvPr>
          <p:cNvCxnSpPr>
            <a:cxnSpLocks/>
          </p:cNvCxnSpPr>
          <p:nvPr/>
        </p:nvCxnSpPr>
        <p:spPr>
          <a:xfrm flipH="1">
            <a:off x="1958989" y="4341381"/>
            <a:ext cx="724" cy="182994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64FF6D-8114-42FD-84BC-359F366CD415}"/>
              </a:ext>
            </a:extLst>
          </p:cNvPr>
          <p:cNvCxnSpPr>
            <a:cxnSpLocks/>
          </p:cNvCxnSpPr>
          <p:nvPr/>
        </p:nvCxnSpPr>
        <p:spPr>
          <a:xfrm flipH="1">
            <a:off x="3387669" y="4339825"/>
            <a:ext cx="1" cy="19255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694A82-D10B-49AF-BAA8-2B97DC28FD77}"/>
              </a:ext>
            </a:extLst>
          </p:cNvPr>
          <p:cNvCxnSpPr>
            <a:cxnSpLocks/>
          </p:cNvCxnSpPr>
          <p:nvPr/>
        </p:nvCxnSpPr>
        <p:spPr>
          <a:xfrm flipH="1" flipV="1">
            <a:off x="2970508" y="4524375"/>
            <a:ext cx="413561" cy="238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C544E5-4ACB-46AB-99D0-099CC814EB04}"/>
              </a:ext>
            </a:extLst>
          </p:cNvPr>
          <p:cNvCxnSpPr>
            <a:cxnSpLocks/>
          </p:cNvCxnSpPr>
          <p:nvPr/>
        </p:nvCxnSpPr>
        <p:spPr>
          <a:xfrm flipH="1">
            <a:off x="7305675" y="4540182"/>
            <a:ext cx="398413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02AE48-0639-48C8-A8E5-D138F639329B}"/>
              </a:ext>
            </a:extLst>
          </p:cNvPr>
          <p:cNvSpPr txBox="1"/>
          <p:nvPr/>
        </p:nvSpPr>
        <p:spPr>
          <a:xfrm>
            <a:off x="1850575" y="1569069"/>
            <a:ext cx="7835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nivers for BP Light" panose="020B0403020202020204" pitchFamily="34" charset="0"/>
              </a:rPr>
              <a:t>By sector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C2658C-7743-47B7-ADAC-F53EFA55AAD5}"/>
              </a:ext>
            </a:extLst>
          </p:cNvPr>
          <p:cNvSpPr txBox="1"/>
          <p:nvPr/>
        </p:nvSpPr>
        <p:spPr>
          <a:xfrm>
            <a:off x="2792818" y="1566491"/>
            <a:ext cx="6863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nivers for BP Light" panose="020B0403020202020204" pitchFamily="34" charset="0"/>
              </a:rPr>
              <a:t>By type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80D237-7054-46A4-B3DA-A96F794C8166}"/>
              </a:ext>
            </a:extLst>
          </p:cNvPr>
          <p:cNvSpPr txBox="1"/>
          <p:nvPr/>
        </p:nvSpPr>
        <p:spPr>
          <a:xfrm>
            <a:off x="6217109" y="2905565"/>
            <a:ext cx="7835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nivers for BP Light" panose="020B0403020202020204" pitchFamily="34" charset="0"/>
              </a:rPr>
              <a:t>By sector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F293EB-16F2-4EBE-88C6-305D2F2154E3}"/>
              </a:ext>
            </a:extLst>
          </p:cNvPr>
          <p:cNvSpPr txBox="1"/>
          <p:nvPr/>
        </p:nvSpPr>
        <p:spPr>
          <a:xfrm>
            <a:off x="7099880" y="2902987"/>
            <a:ext cx="6863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nivers for BP Light" panose="020B0403020202020204" pitchFamily="34" charset="0"/>
              </a:rPr>
              <a:t>By type</a:t>
            </a:r>
          </a:p>
        </p:txBody>
      </p:sp>
    </p:spTree>
    <p:extLst>
      <p:ext uri="{BB962C8B-B14F-4D97-AF65-F5344CB8AC3E}">
        <p14:creationId xmlns:p14="http://schemas.microsoft.com/office/powerpoint/2010/main" val="185426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93F3D-C536-4524-A978-340B5FD3A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4127334" cy="324000"/>
          </a:xfrm>
        </p:spPr>
        <p:txBody>
          <a:bodyPr/>
          <a:lstStyle/>
          <a:p>
            <a:pPr algn="l"/>
            <a:r>
              <a:rPr lang="en-GB" dirty="0"/>
              <a:t>Natural gas consumption in IPCC scenarios and </a:t>
            </a:r>
            <a:r>
              <a:rPr lang="en-GB" i="1" dirty="0"/>
              <a:t>Net Zero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BAF0-0EA3-4F37-BEA7-3AFE1F09DA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625" y="1234879"/>
            <a:ext cx="1903657" cy="295200"/>
          </a:xfrm>
        </p:spPr>
        <p:txBody>
          <a:bodyPr/>
          <a:lstStyle/>
          <a:p>
            <a:r>
              <a:rPr lang="en-GB" dirty="0"/>
              <a:t>Share of primary energy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B459F7-E72E-42E3-8327-2AE29799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role for natural gas…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E779F-529B-4806-A4C2-48D71330F8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5BCD04E-EBE6-4DA8-87FF-EB01576A6530}"/>
              </a:ext>
            </a:extLst>
          </p:cNvPr>
          <p:cNvGraphicFramePr>
            <a:graphicFrameLocks/>
          </p:cNvGraphicFramePr>
          <p:nvPr/>
        </p:nvGraphicFramePr>
        <p:xfrm>
          <a:off x="390837" y="1463172"/>
          <a:ext cx="4188597" cy="325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71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93F3D-C536-4524-A978-340B5FD3A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4127334" cy="324000"/>
          </a:xfrm>
        </p:spPr>
        <p:txBody>
          <a:bodyPr/>
          <a:lstStyle/>
          <a:p>
            <a:pPr algn="l"/>
            <a:r>
              <a:rPr lang="en-GB" dirty="0"/>
              <a:t>Natural gas consumption in IPCC scenarios and </a:t>
            </a:r>
            <a:r>
              <a:rPr lang="en-GB" i="1" dirty="0"/>
              <a:t>Net Zero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ACD5B-7383-443A-AC29-FFCE83C0A1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8728" y="834719"/>
            <a:ext cx="4127334" cy="324000"/>
          </a:xfrm>
        </p:spPr>
        <p:txBody>
          <a:bodyPr/>
          <a:lstStyle/>
          <a:p>
            <a:r>
              <a:rPr lang="en-GB" dirty="0"/>
              <a:t>Oil consumption in IPCC scenarios and </a:t>
            </a:r>
            <a:r>
              <a:rPr lang="en-GB" i="1" dirty="0"/>
              <a:t>Net Zero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C556A-E713-4332-90E3-80EF23A24B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8728" y="1234879"/>
            <a:ext cx="1903656" cy="295200"/>
          </a:xfrm>
        </p:spPr>
        <p:txBody>
          <a:bodyPr/>
          <a:lstStyle/>
          <a:p>
            <a:r>
              <a:rPr lang="en-GB" dirty="0"/>
              <a:t>Share of primary energy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BAF0-0EA3-4F37-BEA7-3AFE1F09DA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625" y="1234879"/>
            <a:ext cx="1903657" cy="295200"/>
          </a:xfrm>
        </p:spPr>
        <p:txBody>
          <a:bodyPr/>
          <a:lstStyle/>
          <a:p>
            <a:r>
              <a:rPr lang="en-GB" dirty="0"/>
              <a:t>Share of primary energy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B459F7-E72E-42E3-8327-2AE29799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role for natural gas…and oil?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E779F-529B-4806-A4C2-48D71330F8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DE9EF0B-40E2-4CC4-98BF-3F85F886C914}"/>
              </a:ext>
            </a:extLst>
          </p:cNvPr>
          <p:cNvGraphicFramePr>
            <a:graphicFrameLocks/>
          </p:cNvGraphicFramePr>
          <p:nvPr/>
        </p:nvGraphicFramePr>
        <p:xfrm>
          <a:off x="4869366" y="1470608"/>
          <a:ext cx="3987954" cy="325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5BCD04E-EBE6-4DA8-87FF-EB01576A6530}"/>
              </a:ext>
            </a:extLst>
          </p:cNvPr>
          <p:cNvGraphicFramePr>
            <a:graphicFrameLocks/>
          </p:cNvGraphicFramePr>
          <p:nvPr/>
        </p:nvGraphicFramePr>
        <p:xfrm>
          <a:off x="390837" y="1463172"/>
          <a:ext cx="4188597" cy="325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343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B1792F-380C-4F7F-A154-017D02031A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3364034" cy="324000"/>
          </a:xfrm>
        </p:spPr>
        <p:txBody>
          <a:bodyPr/>
          <a:lstStyle/>
          <a:p>
            <a:pPr algn="l"/>
            <a:r>
              <a:rPr lang="en-GB" dirty="0"/>
              <a:t>Consumption and production of oil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54D42-123D-4188-B111-A0111BF61A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8728" y="834719"/>
            <a:ext cx="3956646" cy="324000"/>
          </a:xfrm>
        </p:spPr>
        <p:txBody>
          <a:bodyPr/>
          <a:lstStyle/>
          <a:p>
            <a:r>
              <a:rPr lang="en-GB" dirty="0"/>
              <a:t>Consumption and production of natural gas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7E59A-1E72-4819-8595-B75E99F7B0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Bcm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16CA4-1E9F-49F3-B7CD-F2404F2B33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Mb/d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D144FF-EA33-41DF-A0DB-F676406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investment in new oil and natural gas…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568298-BF9B-47FA-935F-7107CBAEA889}"/>
              </a:ext>
            </a:extLst>
          </p:cNvPr>
          <p:cNvGraphicFramePr>
            <a:graphicFrameLocks/>
          </p:cNvGraphicFramePr>
          <p:nvPr/>
        </p:nvGraphicFramePr>
        <p:xfrm>
          <a:off x="427115" y="1455737"/>
          <a:ext cx="3985558" cy="321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ACF853-A832-41E1-9C84-1C4AC1F51BD5}"/>
              </a:ext>
            </a:extLst>
          </p:cNvPr>
          <p:cNvCxnSpPr>
            <a:cxnSpLocks/>
          </p:cNvCxnSpPr>
          <p:nvPr/>
        </p:nvCxnSpPr>
        <p:spPr>
          <a:xfrm flipV="1">
            <a:off x="2387313" y="1708150"/>
            <a:ext cx="0" cy="2627313"/>
          </a:xfrm>
          <a:prstGeom prst="line">
            <a:avLst/>
          </a:prstGeom>
          <a:ln w="508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D70A39E-ED96-4D93-B833-D9F2AE1C4C98}"/>
              </a:ext>
            </a:extLst>
          </p:cNvPr>
          <p:cNvGraphicFramePr>
            <a:graphicFrameLocks/>
          </p:cNvGraphicFramePr>
          <p:nvPr/>
        </p:nvGraphicFramePr>
        <p:xfrm>
          <a:off x="4744028" y="1455739"/>
          <a:ext cx="4153473" cy="321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564325-C224-47CF-8EF4-F46E8D5679C2}"/>
              </a:ext>
            </a:extLst>
          </p:cNvPr>
          <p:cNvCxnSpPr>
            <a:cxnSpLocks/>
          </p:cNvCxnSpPr>
          <p:nvPr/>
        </p:nvCxnSpPr>
        <p:spPr>
          <a:xfrm flipV="1">
            <a:off x="6898988" y="1708150"/>
            <a:ext cx="0" cy="2627313"/>
          </a:xfrm>
          <a:prstGeom prst="line">
            <a:avLst/>
          </a:prstGeom>
          <a:ln w="508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A1E4E6-AE03-489C-BD1F-D70237DB4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4789934" cy="324000"/>
          </a:xfrm>
        </p:spPr>
        <p:txBody>
          <a:bodyPr/>
          <a:lstStyle/>
          <a:p>
            <a:pPr algn="l"/>
            <a:r>
              <a:rPr lang="en-GB" dirty="0"/>
              <a:t>Carbon captured in IPCC scenarios and </a:t>
            </a:r>
            <a:r>
              <a:rPr lang="en-GB" i="1" dirty="0"/>
              <a:t>Net Zero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EC1595-F09E-4636-8FF4-B18BF975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CCUS…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0B23F-986C-4DA6-91E2-DB6DCE81C8D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99382E-A0D4-4CCB-B06D-3A5CD54E0BBB}"/>
              </a:ext>
            </a:extLst>
          </p:cNvPr>
          <p:cNvGraphicFramePr>
            <a:graphicFrameLocks/>
          </p:cNvGraphicFramePr>
          <p:nvPr/>
        </p:nvGraphicFramePr>
        <p:xfrm>
          <a:off x="445050" y="1455738"/>
          <a:ext cx="8423999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47C-21C1-441F-9CA4-C6CD111F10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Gt of CO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EED274-1F37-42D5-B58E-5A7F1E8277D4}"/>
              </a:ext>
            </a:extLst>
          </p:cNvPr>
          <p:cNvSpPr/>
          <p:nvPr/>
        </p:nvSpPr>
        <p:spPr>
          <a:xfrm>
            <a:off x="2856721" y="1635125"/>
            <a:ext cx="4184648" cy="3227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4FCE3C-7B84-49CB-AAFC-6CBB35FF3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99" y="1735492"/>
            <a:ext cx="1760222" cy="9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A1E4E6-AE03-489C-BD1F-D70237DB4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4789934" cy="324000"/>
          </a:xfrm>
        </p:spPr>
        <p:txBody>
          <a:bodyPr/>
          <a:lstStyle/>
          <a:p>
            <a:pPr algn="l"/>
            <a:r>
              <a:rPr lang="en-GB" dirty="0"/>
              <a:t>Carbon captured in IPCC scenarios and </a:t>
            </a:r>
            <a:r>
              <a:rPr lang="en-GB" i="1" dirty="0"/>
              <a:t>Net Zero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EC1595-F09E-4636-8FF4-B18BF975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CCUS…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0B23F-986C-4DA6-91E2-DB6DCE81C8D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99382E-A0D4-4CCB-B06D-3A5CD54E0BBB}"/>
              </a:ext>
            </a:extLst>
          </p:cNvPr>
          <p:cNvGraphicFramePr>
            <a:graphicFrameLocks/>
          </p:cNvGraphicFramePr>
          <p:nvPr/>
        </p:nvGraphicFramePr>
        <p:xfrm>
          <a:off x="445050" y="1455738"/>
          <a:ext cx="8423999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47C-21C1-441F-9CA4-C6CD111F10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Gt of CO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A4356-5A46-4CC5-9A95-3D5E120EFDD6}"/>
              </a:ext>
            </a:extLst>
          </p:cNvPr>
          <p:cNvSpPr/>
          <p:nvPr/>
        </p:nvSpPr>
        <p:spPr>
          <a:xfrm>
            <a:off x="4904509" y="1635125"/>
            <a:ext cx="2136860" cy="3227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78BAD-195D-4EFD-869F-DABBE08F6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3" y="1714603"/>
            <a:ext cx="1779272" cy="9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7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A1E4E6-AE03-489C-BD1F-D70237DB4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4789934" cy="324000"/>
          </a:xfrm>
        </p:spPr>
        <p:txBody>
          <a:bodyPr/>
          <a:lstStyle/>
          <a:p>
            <a:pPr algn="l"/>
            <a:r>
              <a:rPr lang="en-GB" dirty="0"/>
              <a:t>Carbon captured in IPCC scenarios and </a:t>
            </a:r>
            <a:r>
              <a:rPr lang="en-GB" i="1" dirty="0"/>
              <a:t>Net Zero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EC1595-F09E-4636-8FF4-B18BF975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CCUS…and natural climate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0B23F-986C-4DA6-91E2-DB6DCE81C8D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99382E-A0D4-4CCB-B06D-3A5CD54E0BBB}"/>
              </a:ext>
            </a:extLst>
          </p:cNvPr>
          <p:cNvGraphicFramePr>
            <a:graphicFrameLocks/>
          </p:cNvGraphicFramePr>
          <p:nvPr/>
        </p:nvGraphicFramePr>
        <p:xfrm>
          <a:off x="445050" y="1455738"/>
          <a:ext cx="8423999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47C-21C1-441F-9CA4-C6CD111F10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Gt of CO</a:t>
            </a:r>
            <a:r>
              <a:rPr lang="en-GB" baseline="-25000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6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E35D-F103-4F53-8BFC-7692EB6A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10805-70A8-4A9D-A585-98DE75795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502" y="1974566"/>
            <a:ext cx="8028122" cy="411163"/>
          </a:xfrm>
        </p:spPr>
        <p:txBody>
          <a:bodyPr/>
          <a:lstStyle/>
          <a:p>
            <a:r>
              <a:rPr lang="en-GB" sz="1600" u="sng" spc="-85" dirty="0">
                <a:solidFill>
                  <a:srgbClr val="009900"/>
                </a:solidFill>
                <a:latin typeface="Univers for BP" panose="020B0603020202020204" pitchFamily="34" charset="0"/>
              </a:rPr>
              <a:t>Housekeeping: What is the bp Energy Outlook?</a:t>
            </a:r>
            <a:endParaRPr lang="en-US" sz="1600" u="sng" spc="-85" dirty="0">
              <a:solidFill>
                <a:srgbClr val="009900"/>
              </a:solidFill>
              <a:latin typeface="Univers for BP" panose="020B0603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3AA809-2D70-4D27-AC36-CE3D0DC286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E27410-C003-4047-99C9-68411A84E70D}"/>
              </a:ext>
            </a:extLst>
          </p:cNvPr>
          <p:cNvSpPr txBox="1">
            <a:spLocks/>
          </p:cNvSpPr>
          <p:nvPr/>
        </p:nvSpPr>
        <p:spPr>
          <a:xfrm>
            <a:off x="473502" y="2703520"/>
            <a:ext cx="8028122" cy="411163"/>
          </a:xfrm>
          <a:prstGeom prst="rect">
            <a:avLst/>
          </a:prstGeom>
        </p:spPr>
        <p:txBody>
          <a:bodyPr/>
          <a:lstStyle>
            <a:lvl1pPr marL="0" indent="0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spc="-85" dirty="0">
                <a:solidFill>
                  <a:srgbClr val="009900"/>
                </a:solidFill>
                <a:latin typeface="Univers for BP" panose="020B0603020202020204" pitchFamily="34" charset="0"/>
              </a:rPr>
              <a:t>What do (and don’t) we know about the global energy system at net zero? </a:t>
            </a:r>
          </a:p>
        </p:txBody>
      </p:sp>
    </p:spTree>
    <p:extLst>
      <p:ext uri="{BB962C8B-B14F-4D97-AF65-F5344CB8AC3E}">
        <p14:creationId xmlns:p14="http://schemas.microsoft.com/office/powerpoint/2010/main" val="380350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C2E5D2-E958-4C33-813B-40A5C7489C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701" y="834719"/>
            <a:ext cx="5501912" cy="324000"/>
          </a:xfrm>
        </p:spPr>
        <p:txBody>
          <a:bodyPr/>
          <a:lstStyle/>
          <a:p>
            <a:pPr algn="l"/>
            <a:r>
              <a:rPr lang="en-GB" dirty="0"/>
              <a:t>CO</a:t>
            </a:r>
            <a:r>
              <a:rPr lang="en-GB" baseline="-25000" dirty="0"/>
              <a:t>2 </a:t>
            </a:r>
            <a:r>
              <a:rPr lang="en-GB" dirty="0"/>
              <a:t>emissions from energy use</a:t>
            </a:r>
            <a:endParaRPr lang="en-GB" baseline="-25000" dirty="0"/>
          </a:p>
          <a:p>
            <a:pPr algn="l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72601-381E-4F80-984B-37FCF4BC31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543" y="1164372"/>
            <a:ext cx="2016000" cy="295200"/>
          </a:xfrm>
        </p:spPr>
        <p:txBody>
          <a:bodyPr/>
          <a:lstStyle/>
          <a:p>
            <a:r>
              <a:rPr lang="en-GB" dirty="0"/>
              <a:t>Gt of CO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2E793D-24F0-4380-8682-3D1FC56E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pc="0" dirty="0"/>
              <a:t>Three scenarios to explore the energy transition…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8F5D72C-197E-4D23-9D64-C23B41824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927474"/>
              </p:ext>
            </p:extLst>
          </p:nvPr>
        </p:nvGraphicFramePr>
        <p:xfrm>
          <a:off x="503238" y="1459571"/>
          <a:ext cx="8316912" cy="326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49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0B077-5C42-44C5-8B3A-62228BC0A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591" y="834719"/>
            <a:ext cx="3096221" cy="324000"/>
          </a:xfrm>
        </p:spPr>
        <p:txBody>
          <a:bodyPr/>
          <a:lstStyle/>
          <a:p>
            <a:pPr algn="l"/>
            <a:r>
              <a:rPr lang="en-US" dirty="0"/>
              <a:t>Global GHG emissions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036D2-B180-4D14-8C5A-B097AAAD57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18225" y="818953"/>
            <a:ext cx="3508185" cy="324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Carbon emissions from energy use, 2018</a:t>
            </a:r>
          </a:p>
          <a:p>
            <a:endParaRPr lang="en-GB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A3E411-7FE5-4DF5-8808-21C889F9B4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9316" y="1234879"/>
            <a:ext cx="1758950" cy="295200"/>
          </a:xfrm>
        </p:spPr>
        <p:txBody>
          <a:bodyPr/>
          <a:lstStyle/>
          <a:p>
            <a:r>
              <a:rPr lang="en-GB" dirty="0"/>
              <a:t>Gt of CO</a:t>
            </a:r>
            <a:r>
              <a:rPr lang="en-GB" baseline="-25000" dirty="0"/>
              <a:t>2</a:t>
            </a:r>
            <a:r>
              <a:rPr lang="en-GB" dirty="0"/>
              <a:t>e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1D739B-196E-4D83-BAC9-06FC2579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Carbon emissions from energy use…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76D1AAA-D813-4327-BC4C-79B1F3331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955508"/>
              </p:ext>
            </p:extLst>
          </p:nvPr>
        </p:nvGraphicFramePr>
        <p:xfrm>
          <a:off x="503237" y="1460588"/>
          <a:ext cx="4068763" cy="35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76C448D2-A0DB-4D23-B5AC-AF1F5EE34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5" t="7446" r="2055"/>
          <a:stretch/>
        </p:blipFill>
        <p:spPr>
          <a:xfrm>
            <a:off x="4571999" y="1444822"/>
            <a:ext cx="4068763" cy="30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9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E35D-F103-4F53-8BFC-7692EB6A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10805-70A8-4A9D-A585-98DE75795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502" y="1974566"/>
            <a:ext cx="8028122" cy="411163"/>
          </a:xfrm>
        </p:spPr>
        <p:txBody>
          <a:bodyPr/>
          <a:lstStyle/>
          <a:p>
            <a:r>
              <a:rPr lang="en-GB" sz="1600" spc="-85" dirty="0">
                <a:solidFill>
                  <a:srgbClr val="009900"/>
                </a:solidFill>
                <a:latin typeface="Univers for BP" panose="020B0603020202020204" pitchFamily="34" charset="0"/>
              </a:rPr>
              <a:t>What is the bp Energy Outlook?</a:t>
            </a:r>
            <a:endParaRPr lang="en-US" sz="1600" spc="-85" dirty="0">
              <a:solidFill>
                <a:srgbClr val="009900"/>
              </a:solidFill>
              <a:latin typeface="Univers for BP" panose="020B0603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3AA809-2D70-4D27-AC36-CE3D0DC286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E27410-C003-4047-99C9-68411A84E70D}"/>
              </a:ext>
            </a:extLst>
          </p:cNvPr>
          <p:cNvSpPr txBox="1">
            <a:spLocks/>
          </p:cNvSpPr>
          <p:nvPr/>
        </p:nvSpPr>
        <p:spPr>
          <a:xfrm>
            <a:off x="473502" y="2703520"/>
            <a:ext cx="8028122" cy="411163"/>
          </a:xfrm>
          <a:prstGeom prst="rect">
            <a:avLst/>
          </a:prstGeom>
        </p:spPr>
        <p:txBody>
          <a:bodyPr/>
          <a:lstStyle>
            <a:lvl1pPr marL="0" indent="0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None/>
              <a:defRPr lang="en-GB" sz="1300" kern="1200" dirty="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lnSpc>
                <a:spcPts val="1875"/>
              </a:lnSpc>
              <a:spcBef>
                <a:spcPts val="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Univers for BP" panose="020B0603020202020204" pitchFamily="34" charset="0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u="sng" spc="-85" dirty="0">
                <a:solidFill>
                  <a:srgbClr val="009900"/>
                </a:solidFill>
                <a:latin typeface="Univers for BP" panose="020B0603020202020204" pitchFamily="34" charset="0"/>
              </a:rPr>
              <a:t>What do (and don’t) we know about the global energy system at net zero? </a:t>
            </a:r>
          </a:p>
        </p:txBody>
      </p:sp>
    </p:spTree>
    <p:extLst>
      <p:ext uri="{BB962C8B-B14F-4D97-AF65-F5344CB8AC3E}">
        <p14:creationId xmlns:p14="http://schemas.microsoft.com/office/powerpoint/2010/main" val="111697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AA1B37-3501-4F57-B73B-E81FCDC1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IPCC Scenarios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C827E0-5E28-4357-ABBE-32F2F01973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4" y="834719"/>
            <a:ext cx="4755707" cy="324000"/>
          </a:xfrm>
        </p:spPr>
        <p:txBody>
          <a:bodyPr/>
          <a:lstStyle/>
          <a:p>
            <a:pPr algn="l"/>
            <a:r>
              <a:rPr lang="en-GB" dirty="0"/>
              <a:t>Carbon emissions from energy use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0B79FC-F976-41CB-B2DB-6F5ABA205F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Gt of CO</a:t>
            </a:r>
            <a:r>
              <a:rPr lang="en-GB" baseline="-25000" dirty="0"/>
              <a:t>2</a:t>
            </a:r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9EF7C-E4D5-4B7F-9F3B-86E0296E3D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01ECA5-2058-4CD9-83A2-771D3244304F}"/>
              </a:ext>
            </a:extLst>
          </p:cNvPr>
          <p:cNvGraphicFramePr>
            <a:graphicFrameLocks/>
          </p:cNvGraphicFramePr>
          <p:nvPr/>
        </p:nvGraphicFramePr>
        <p:xfrm>
          <a:off x="414908" y="1455738"/>
          <a:ext cx="8482593" cy="319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E9B028-03F1-4AC7-9486-6CCBBB7FBE90}"/>
              </a:ext>
            </a:extLst>
          </p:cNvPr>
          <p:cNvCxnSpPr>
            <a:cxnSpLocks/>
          </p:cNvCxnSpPr>
          <p:nvPr/>
        </p:nvCxnSpPr>
        <p:spPr>
          <a:xfrm>
            <a:off x="780288" y="3594735"/>
            <a:ext cx="787222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8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AA1B37-3501-4F57-B73B-E81FCDC1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Electrifying the world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C827E0-5E28-4357-ABBE-32F2F01973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5" y="834719"/>
            <a:ext cx="6770320" cy="324000"/>
          </a:xfrm>
        </p:spPr>
        <p:txBody>
          <a:bodyPr/>
          <a:lstStyle/>
          <a:p>
            <a:pPr algn="l"/>
            <a:r>
              <a:rPr lang="en-GB" dirty="0"/>
              <a:t>Shares of electricity, wind and solar in IPCC scenarios and </a:t>
            </a:r>
            <a:r>
              <a:rPr lang="en-GB" i="1" dirty="0"/>
              <a:t>Net Zero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9EF7C-E4D5-4B7F-9F3B-86E0296E3D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A8FA6F-76C8-445A-801A-2EF1AF3B0082}"/>
              </a:ext>
            </a:extLst>
          </p:cNvPr>
          <p:cNvGraphicFramePr>
            <a:graphicFrameLocks/>
          </p:cNvGraphicFramePr>
          <p:nvPr/>
        </p:nvGraphicFramePr>
        <p:xfrm>
          <a:off x="453942" y="1455739"/>
          <a:ext cx="8366208" cy="32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3CB5B43-4231-402D-8DE5-F2BFC361EE54}"/>
              </a:ext>
            </a:extLst>
          </p:cNvPr>
          <p:cNvSpPr/>
          <p:nvPr/>
        </p:nvSpPr>
        <p:spPr>
          <a:xfrm>
            <a:off x="4131914" y="1525630"/>
            <a:ext cx="2821438" cy="3178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FF487-0ED6-4A8B-8421-8245A80A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50" y="1798805"/>
            <a:ext cx="1682780" cy="8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AA1B37-3501-4F57-B73B-E81FCDC1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Electrifying the world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C827E0-5E28-4357-ABBE-32F2F01973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5" y="834719"/>
            <a:ext cx="6770320" cy="324000"/>
          </a:xfrm>
        </p:spPr>
        <p:txBody>
          <a:bodyPr/>
          <a:lstStyle/>
          <a:p>
            <a:pPr algn="l"/>
            <a:r>
              <a:rPr lang="en-GB" dirty="0"/>
              <a:t>Shares of electricity, wind and solar in IPCC scenarios and </a:t>
            </a:r>
            <a:r>
              <a:rPr lang="en-GB" i="1" dirty="0"/>
              <a:t>Net Zero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9EF7C-E4D5-4B7F-9F3B-86E0296E3D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A8FA6F-76C8-445A-801A-2EF1AF3B0082}"/>
              </a:ext>
            </a:extLst>
          </p:cNvPr>
          <p:cNvGraphicFramePr>
            <a:graphicFrameLocks/>
          </p:cNvGraphicFramePr>
          <p:nvPr/>
        </p:nvGraphicFramePr>
        <p:xfrm>
          <a:off x="453942" y="1455739"/>
          <a:ext cx="8366208" cy="32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55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E3D8A7A-2A8A-442E-9E26-989855374B90}"/>
              </a:ext>
            </a:extLst>
          </p:cNvPr>
          <p:cNvGraphicFramePr>
            <a:graphicFrameLocks/>
          </p:cNvGraphicFramePr>
          <p:nvPr/>
        </p:nvGraphicFramePr>
        <p:xfrm>
          <a:off x="397676" y="1455738"/>
          <a:ext cx="4193374" cy="337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93F3D-C536-4524-A978-340B5FD3A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26" y="834719"/>
            <a:ext cx="3923344" cy="324000"/>
          </a:xfrm>
        </p:spPr>
        <p:txBody>
          <a:bodyPr/>
          <a:lstStyle/>
          <a:p>
            <a:pPr algn="l"/>
            <a:r>
              <a:rPr lang="en-GB" dirty="0"/>
              <a:t>Hydrogen in IPCC scenarios and </a:t>
            </a:r>
            <a:r>
              <a:rPr lang="en-GB" i="1" dirty="0"/>
              <a:t>Net Zero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BAF0-0EA3-4F37-BEA7-3AFE1F09DA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626" y="1234879"/>
            <a:ext cx="2591882" cy="295200"/>
          </a:xfrm>
        </p:spPr>
        <p:txBody>
          <a:bodyPr/>
          <a:lstStyle/>
          <a:p>
            <a:r>
              <a:rPr lang="en-GB" dirty="0"/>
              <a:t>Share of total final consumption</a:t>
            </a: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B459F7-E72E-42E3-8327-2AE29799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role for hydrogen…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E779F-529B-4806-A4C2-48D71330F8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xfrm>
            <a:off x="8767366" y="4911725"/>
            <a:ext cx="37663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9" tIns="38960" rIns="77919" bIns="38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79252" rtl="0" eaLnBrk="1" latinLnBrk="0" hangingPunct="1">
              <a:defRPr sz="700" b="0" kern="1200">
                <a:solidFill>
                  <a:schemeClr val="tx1"/>
                </a:solidFill>
                <a:latin typeface="Univers for BP Light" panose="020B0403020202020204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06D9E-7124-4078-90FA-E7ABB087F280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C24C83-6813-4AF2-9CB2-64444D3A4EE4}"/>
              </a:ext>
            </a:extLst>
          </p:cNvPr>
          <p:cNvSpPr txBox="1"/>
          <p:nvPr/>
        </p:nvSpPr>
        <p:spPr>
          <a:xfrm>
            <a:off x="2273107" y="4407356"/>
            <a:ext cx="785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Univers for BP Light" panose="020B0403020202020204" pitchFamily="34" charset="0"/>
              </a:rPr>
              <a:t>Net Zero</a:t>
            </a:r>
            <a:endParaRPr lang="en-GB" sz="1100" dirty="0">
              <a:latin typeface="Univers for BP Light" panose="020B0403020202020204" pitchFamily="34" charset="0"/>
            </a:endParaRPr>
          </a:p>
          <a:p>
            <a:pPr algn="ctr"/>
            <a:r>
              <a:rPr lang="en-GB" sz="1100" dirty="0">
                <a:latin typeface="Univers for BP Light" panose="020B0403020202020204" pitchFamily="34" charset="0"/>
              </a:rPr>
              <a:t>in 2050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35D167-A723-445E-BCAA-E50D74AEB83E}"/>
              </a:ext>
            </a:extLst>
          </p:cNvPr>
          <p:cNvCxnSpPr>
            <a:cxnSpLocks/>
          </p:cNvCxnSpPr>
          <p:nvPr/>
        </p:nvCxnSpPr>
        <p:spPr>
          <a:xfrm flipH="1">
            <a:off x="1954227" y="4524375"/>
            <a:ext cx="427579" cy="2014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07F435-B193-4249-AE84-F88EB2E362AD}"/>
              </a:ext>
            </a:extLst>
          </p:cNvPr>
          <p:cNvCxnSpPr>
            <a:cxnSpLocks/>
          </p:cNvCxnSpPr>
          <p:nvPr/>
        </p:nvCxnSpPr>
        <p:spPr>
          <a:xfrm flipH="1">
            <a:off x="1958989" y="4341381"/>
            <a:ext cx="724" cy="182994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64FF6D-8114-42FD-84BC-359F366CD415}"/>
              </a:ext>
            </a:extLst>
          </p:cNvPr>
          <p:cNvCxnSpPr>
            <a:cxnSpLocks/>
          </p:cNvCxnSpPr>
          <p:nvPr/>
        </p:nvCxnSpPr>
        <p:spPr>
          <a:xfrm flipH="1">
            <a:off x="3387669" y="4339825"/>
            <a:ext cx="1" cy="19255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694A82-D10B-49AF-BAA8-2B97DC28FD77}"/>
              </a:ext>
            </a:extLst>
          </p:cNvPr>
          <p:cNvCxnSpPr>
            <a:cxnSpLocks/>
          </p:cNvCxnSpPr>
          <p:nvPr/>
        </p:nvCxnSpPr>
        <p:spPr>
          <a:xfrm flipH="1" flipV="1">
            <a:off x="2970508" y="4524375"/>
            <a:ext cx="413561" cy="238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02AE48-0639-48C8-A8E5-D138F639329B}"/>
              </a:ext>
            </a:extLst>
          </p:cNvPr>
          <p:cNvSpPr txBox="1"/>
          <p:nvPr/>
        </p:nvSpPr>
        <p:spPr>
          <a:xfrm>
            <a:off x="1850575" y="1569069"/>
            <a:ext cx="7835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nivers for BP Light" panose="020B0403020202020204" pitchFamily="34" charset="0"/>
              </a:rPr>
              <a:t>By sector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C2658C-7743-47B7-ADAC-F53EFA55AAD5}"/>
              </a:ext>
            </a:extLst>
          </p:cNvPr>
          <p:cNvSpPr txBox="1"/>
          <p:nvPr/>
        </p:nvSpPr>
        <p:spPr>
          <a:xfrm>
            <a:off x="2792818" y="1566491"/>
            <a:ext cx="6863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nivers for BP Light" panose="020B0403020202020204" pitchFamily="34" charset="0"/>
              </a:rPr>
              <a:t>By type</a:t>
            </a:r>
          </a:p>
        </p:txBody>
      </p:sp>
    </p:spTree>
    <p:extLst>
      <p:ext uri="{BB962C8B-B14F-4D97-AF65-F5344CB8AC3E}">
        <p14:creationId xmlns:p14="http://schemas.microsoft.com/office/powerpoint/2010/main" val="568860257"/>
      </p:ext>
    </p:extLst>
  </p:cSld>
  <p:clrMapOvr>
    <a:masterClrMapping/>
  </p:clrMapOvr>
</p:sld>
</file>

<file path=ppt/theme/theme1.xml><?xml version="1.0" encoding="utf-8"?>
<a:theme xmlns:a="http://schemas.openxmlformats.org/drawingml/2006/main" name="SR18 ">
  <a:themeElements>
    <a:clrScheme name="BP">
      <a:dk1>
        <a:sysClr val="windowText" lastClr="000000"/>
      </a:dk1>
      <a:lt1>
        <a:sysClr val="window" lastClr="FFFFFF"/>
      </a:lt1>
      <a:dk2>
        <a:srgbClr val="7BC143"/>
      </a:dk2>
      <a:lt2>
        <a:srgbClr val="FFE513"/>
      </a:lt2>
      <a:accent1>
        <a:srgbClr val="006A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P Theme Fonts">
      <a:majorFont>
        <a:latin typeface="UniversGT-Light"/>
        <a:ea typeface=""/>
        <a:cs typeface=""/>
      </a:majorFont>
      <a:minorFont>
        <a:latin typeface="UniversGT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Oil_North America_US">
      <a:srgbClr val="99CC00"/>
    </a:custClr>
    <a:custClr name="Natural Gas_Africa">
      <a:srgbClr val="DC0000"/>
    </a:custClr>
    <a:custClr name="Coal">
      <a:srgbClr val="666666"/>
    </a:custClr>
    <a:custClr name="Hydro-Transport">
      <a:srgbClr val="009EE0"/>
    </a:custClr>
    <a:custClr name="Nuclear-Asia Pacific">
      <a:srgbClr val="FFCC00"/>
    </a:custClr>
    <a:custClr name="Renewables_Middle East">
      <a:srgbClr val="FF6600"/>
    </a:custClr>
    <a:custClr name="Primary Energy-Power">
      <a:srgbClr val="6633C9"/>
    </a:custClr>
    <a:custClr name="SC America-Non-OPEC">
      <a:srgbClr val="006600"/>
    </a:custClr>
    <a:custClr name="Europe_Eurasia">
      <a:srgbClr val="3DA599"/>
    </a:custClr>
    <a:custClr name="China">
      <a:srgbClr val="3366FF"/>
    </a:custClr>
    <a:custClr name="India_LNG">
      <a:srgbClr val="8BDEFF"/>
    </a:custClr>
    <a:custClr name="FSU_Russia">
      <a:srgbClr val="660099"/>
    </a:custClr>
    <a:custClr name="Other FSU">
      <a:srgbClr val="CD9BFF"/>
    </a:custClr>
    <a:custClr name="Brazil">
      <a:srgbClr val="000099"/>
    </a:custClr>
    <a:custClr name="Canada_Other Sector">
      <a:srgbClr val="FF9999"/>
    </a:custClr>
    <a:custClr name="Mexico_Pipeline gas">
      <a:srgbClr val="993366"/>
    </a:custClr>
    <a:custClr name="OECD">
      <a:srgbClr val="009900"/>
    </a:custClr>
    <a:custClr name="Non-OECD">
      <a:srgbClr val="C8FB8D"/>
    </a:custClr>
    <a:custClr name="EU">
      <a:srgbClr val="C49100"/>
    </a:custClr>
    <a:custClr name="RoW_World_GDP">
      <a:srgbClr val="FF9900"/>
    </a:custClr>
    <a:custClr name="OPEC">
      <a:srgbClr val="FDF100"/>
    </a:custClr>
    <a:custClr name="Industry">
      <a:srgbClr val="CC0033"/>
    </a:custClr>
    <a:custClr name="Biofuels">
      <a:srgbClr val="339966"/>
    </a:custClr>
    <a:custClr name="Generic blue-green">
      <a:srgbClr val="00CCCC"/>
    </a:custClr>
    <a:custClr name="Generic purple">
      <a:srgbClr val="6666CC"/>
    </a:custClr>
    <a:custClr name="Generic dark orange">
      <a:srgbClr val="D76600"/>
    </a:custClr>
  </a:custClrLst>
  <a:extLst>
    <a:ext uri="{05A4C25C-085E-4340-85A3-A5531E510DB2}">
      <thm15:themeFamily xmlns:thm15="http://schemas.microsoft.com/office/thememl/2012/main" name="EO19 Template Gareth" id="{AE53A5E1-66D9-4619-A256-E7DB79C8A96C}" vid="{331EC193-4971-4764-AF0C-471E6A7C00B6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P">
    <a:dk1>
      <a:sysClr val="windowText" lastClr="000000"/>
    </a:dk1>
    <a:lt1>
      <a:sysClr val="window" lastClr="FFFFFF"/>
    </a:lt1>
    <a:dk2>
      <a:srgbClr val="7BC143"/>
    </a:dk2>
    <a:lt2>
      <a:srgbClr val="FFE513"/>
    </a:lt2>
    <a:accent1>
      <a:srgbClr val="006A51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P Theme Fonts">
    <a:majorFont>
      <a:latin typeface="UniversGT-Light"/>
      <a:ea typeface=""/>
      <a:cs typeface=""/>
    </a:majorFont>
    <a:minorFont>
      <a:latin typeface="UniversGT-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AE0E2788D8243BF2C6C442086B5D5" ma:contentTypeVersion="11" ma:contentTypeDescription="Create a new document." ma:contentTypeScope="" ma:versionID="6dc17baa754868f15e2e806bb0f13bc8">
  <xsd:schema xmlns:xsd="http://www.w3.org/2001/XMLSchema" xmlns:xs="http://www.w3.org/2001/XMLSchema" xmlns:p="http://schemas.microsoft.com/office/2006/metadata/properties" xmlns:ns3="52fa6cf3-a67c-4699-9159-1e2122fc8016" xmlns:ns4="c7326ce6-4f91-4bf6-9abc-108a2b3897a2" targetNamespace="http://schemas.microsoft.com/office/2006/metadata/properties" ma:root="true" ma:fieldsID="7702d5647636ac81a3a5709504f37433" ns3:_="" ns4:_="">
    <xsd:import namespace="52fa6cf3-a67c-4699-9159-1e2122fc8016"/>
    <xsd:import namespace="c7326ce6-4f91-4bf6-9abc-108a2b3897a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a6cf3-a67c-4699-9159-1e2122fc80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26ce6-4f91-4bf6-9abc-108a2b389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88CC8B-B1BA-490F-BAE9-B1B49FC94A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30ED1C-C9F1-47E8-9CEA-E819B304A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fa6cf3-a67c-4699-9159-1e2122fc8016"/>
    <ds:schemaRef ds:uri="c7326ce6-4f91-4bf6-9abc-108a2b389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20E940-354D-42B2-9A75-A3D87FD547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EO19 Template Gareth</Template>
  <TotalTime>7648</TotalTime>
  <Words>448</Words>
  <Application>Microsoft Office PowerPoint</Application>
  <PresentationFormat>On-screen Show (16:9)</PresentationFormat>
  <Paragraphs>103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Univers for BP</vt:lpstr>
      <vt:lpstr>Univers for BP Light</vt:lpstr>
      <vt:lpstr>UniversGT-Light</vt:lpstr>
      <vt:lpstr>SR18 </vt:lpstr>
      <vt:lpstr>Title</vt:lpstr>
      <vt:lpstr>PowerPoint Presentation</vt:lpstr>
      <vt:lpstr>Index</vt:lpstr>
      <vt:lpstr>Three scenarios to explore the energy transition…</vt:lpstr>
      <vt:lpstr>Carbon emissions from energy use…</vt:lpstr>
      <vt:lpstr>Index</vt:lpstr>
      <vt:lpstr>IPCC Scenarios</vt:lpstr>
      <vt:lpstr>Electrifying the world</vt:lpstr>
      <vt:lpstr>Electrifying the world</vt:lpstr>
      <vt:lpstr>Increasing role for hydrogen…</vt:lpstr>
      <vt:lpstr>Production of hydrogen</vt:lpstr>
      <vt:lpstr>Production of hydrogen</vt:lpstr>
      <vt:lpstr>Increasing role for hydrogen…</vt:lpstr>
      <vt:lpstr>Increasing role for hydrogen…and bioenergy</vt:lpstr>
      <vt:lpstr>What role for natural gas…</vt:lpstr>
      <vt:lpstr>What role for natural gas…and oil?</vt:lpstr>
      <vt:lpstr>Significant investment in new oil and natural gas…</vt:lpstr>
      <vt:lpstr>Importance of CCUS…</vt:lpstr>
      <vt:lpstr>Importance of CCUS…</vt:lpstr>
      <vt:lpstr>Importance of CCUS…and natural climate solutions</vt:lpstr>
    </vt:vector>
  </TitlesOfParts>
  <Company>BP International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Lloyd, Gareth</dc:creator>
  <cp:lastModifiedBy>Blazquez, Jorge</cp:lastModifiedBy>
  <cp:revision>212</cp:revision>
  <cp:lastPrinted>2019-01-29T16:40:56Z</cp:lastPrinted>
  <dcterms:created xsi:type="dcterms:W3CDTF">2019-01-29T11:57:10Z</dcterms:created>
  <dcterms:modified xsi:type="dcterms:W3CDTF">2021-09-28T10:15:04Z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69bf4a9-87bd-4dbf-a36c-1db5158e5def_Enabled">
    <vt:lpwstr>True</vt:lpwstr>
  </property>
  <property fmtid="{D5CDD505-2E9C-101B-9397-08002B2CF9AE}" pid="3" name="MSIP_Label_569bf4a9-87bd-4dbf-a36c-1db5158e5def_SiteId">
    <vt:lpwstr>ea80952e-a476-42d4-aaf4-5457852b0f7e</vt:lpwstr>
  </property>
  <property fmtid="{D5CDD505-2E9C-101B-9397-08002B2CF9AE}" pid="4" name="MSIP_Label_569bf4a9-87bd-4dbf-a36c-1db5158e5def_Ref">
    <vt:lpwstr>https://api.informationprotection.azure.com/api/ea80952e-a476-42d4-aaf4-5457852b0f7e</vt:lpwstr>
  </property>
  <property fmtid="{D5CDD505-2E9C-101B-9397-08002B2CF9AE}" pid="5" name="MSIP_Label_569bf4a9-87bd-4dbf-a36c-1db5158e5def_SetDate">
    <vt:lpwstr>2018-04-23T14:47:44.8675955+01:00</vt:lpwstr>
  </property>
  <property fmtid="{D5CDD505-2E9C-101B-9397-08002B2CF9AE}" pid="6" name="MSIP_Label_569bf4a9-87bd-4dbf-a36c-1db5158e5def_Name">
    <vt:lpwstr>General</vt:lpwstr>
  </property>
  <property fmtid="{D5CDD505-2E9C-101B-9397-08002B2CF9AE}" pid="7" name="MSIP_Label_569bf4a9-87bd-4dbf-a36c-1db5158e5def_Extended_MSFT_Method">
    <vt:lpwstr>Manual</vt:lpwstr>
  </property>
  <property fmtid="{D5CDD505-2E9C-101B-9397-08002B2CF9AE}" pid="8" name="Sensitivity">
    <vt:lpwstr>General</vt:lpwstr>
  </property>
  <property fmtid="{D5CDD505-2E9C-101B-9397-08002B2CF9AE}" pid="9" name="ContentTypeId">
    <vt:lpwstr>0x010100569AE0E2788D8243BF2C6C442086B5D5</vt:lpwstr>
  </property>
</Properties>
</file>