
<file path=[Content_Types].xml><?xml version="1.0" encoding="utf-8"?>
<Types xmlns="http://schemas.openxmlformats.org/package/2006/content-types">
  <Default Extension="bin" ContentType="application/vnd.openxmlformats-officedocument.oleObject"/>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3" r:id="rId3"/>
    <p:sldId id="257" r:id="rId4"/>
    <p:sldId id="276" r:id="rId5"/>
    <p:sldId id="259" r:id="rId6"/>
    <p:sldId id="277" r:id="rId7"/>
    <p:sldId id="278" r:id="rId8"/>
    <p:sldId id="279" r:id="rId9"/>
    <p:sldId id="261" r:id="rId10"/>
    <p:sldId id="263" r:id="rId11"/>
    <p:sldId id="265" r:id="rId12"/>
    <p:sldId id="267" r:id="rId13"/>
    <p:sldId id="268" r:id="rId14"/>
    <p:sldId id="269" r:id="rId15"/>
    <p:sldId id="274" r:id="rId16"/>
    <p:sldId id="271" r:id="rId17"/>
    <p:sldId id="272" r:id="rId1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1320" y="4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oleObject" Target="../embeddings/oleObject1.bin"/><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7215888049475984E-2"/>
          <c:y val="7.6187922828775748E-2"/>
          <c:w val="0.89661692682294558"/>
          <c:h val="0.7975654706509212"/>
        </c:manualLayout>
      </c:layout>
      <c:barChart>
        <c:barDir val="col"/>
        <c:grouping val="percentStacked"/>
        <c:varyColors val="0"/>
        <c:ser>
          <c:idx val="0"/>
          <c:order val="0"/>
          <c:tx>
            <c:strRef>
              <c:f>Sheet1!$E$3</c:f>
              <c:strCache>
                <c:ptCount val="1"/>
                <c:pt idx="0">
                  <c:v>Urban</c:v>
                </c:pt>
              </c:strCache>
            </c:strRef>
          </c:tx>
          <c:invertIfNegative val="0"/>
          <c:cat>
            <c:numRef>
              <c:f>Sheet1!$F$2:$R$2</c:f>
              <c:numCache>
                <c:formatCode>General</c:formatCode>
                <c:ptCount val="13"/>
                <c:pt idx="0">
                  <c:v>1921</c:v>
                </c:pt>
                <c:pt idx="1">
                  <c:v>1931</c:v>
                </c:pt>
                <c:pt idx="2">
                  <c:v>1948</c:v>
                </c:pt>
                <c:pt idx="3">
                  <c:v>1960</c:v>
                </c:pt>
                <c:pt idx="4">
                  <c:v>1970</c:v>
                </c:pt>
                <c:pt idx="5">
                  <c:v>1984</c:v>
                </c:pt>
                <c:pt idx="6">
                  <c:v>2000</c:v>
                </c:pt>
                <c:pt idx="7">
                  <c:v>2010</c:v>
                </c:pt>
                <c:pt idx="8">
                  <c:v>2020</c:v>
                </c:pt>
                <c:pt idx="9">
                  <c:v>2030</c:v>
                </c:pt>
                <c:pt idx="10">
                  <c:v>2040</c:v>
                </c:pt>
                <c:pt idx="11">
                  <c:v>2050</c:v>
                </c:pt>
                <c:pt idx="12">
                  <c:v>2060</c:v>
                </c:pt>
              </c:numCache>
            </c:numRef>
          </c:cat>
          <c:val>
            <c:numRef>
              <c:f>Sheet1!$F$3:$R$3</c:f>
              <c:numCache>
                <c:formatCode>General</c:formatCode>
                <c:ptCount val="13"/>
                <c:pt idx="0">
                  <c:v>7.8</c:v>
                </c:pt>
                <c:pt idx="1">
                  <c:v>9.4</c:v>
                </c:pt>
                <c:pt idx="2">
                  <c:v>12.9</c:v>
                </c:pt>
                <c:pt idx="3">
                  <c:v>23.1</c:v>
                </c:pt>
                <c:pt idx="4">
                  <c:v>28.9</c:v>
                </c:pt>
                <c:pt idx="5">
                  <c:v>32</c:v>
                </c:pt>
                <c:pt idx="6">
                  <c:v>43.8</c:v>
                </c:pt>
                <c:pt idx="7">
                  <c:v>50.9</c:v>
                </c:pt>
                <c:pt idx="8">
                  <c:v>57.2</c:v>
                </c:pt>
                <c:pt idx="9">
                  <c:v>62.6</c:v>
                </c:pt>
                <c:pt idx="10">
                  <c:v>66.8</c:v>
                </c:pt>
                <c:pt idx="11">
                  <c:v>70.5</c:v>
                </c:pt>
                <c:pt idx="12">
                  <c:v>74.5</c:v>
                </c:pt>
              </c:numCache>
            </c:numRef>
          </c:val>
          <c:extLst>
            <c:ext xmlns:c16="http://schemas.microsoft.com/office/drawing/2014/chart" uri="{C3380CC4-5D6E-409C-BE32-E72D297353CC}">
              <c16:uniqueId val="{00000000-32A3-465F-93E5-7EE60575F001}"/>
            </c:ext>
          </c:extLst>
        </c:ser>
        <c:ser>
          <c:idx val="1"/>
          <c:order val="1"/>
          <c:tx>
            <c:strRef>
              <c:f>Sheet1!$E$4</c:f>
              <c:strCache>
                <c:ptCount val="1"/>
                <c:pt idx="0">
                  <c:v>Rural</c:v>
                </c:pt>
              </c:strCache>
            </c:strRef>
          </c:tx>
          <c:invertIfNegative val="0"/>
          <c:cat>
            <c:numRef>
              <c:f>Sheet1!$F$2:$R$2</c:f>
              <c:numCache>
                <c:formatCode>General</c:formatCode>
                <c:ptCount val="13"/>
                <c:pt idx="0">
                  <c:v>1921</c:v>
                </c:pt>
                <c:pt idx="1">
                  <c:v>1931</c:v>
                </c:pt>
                <c:pt idx="2">
                  <c:v>1948</c:v>
                </c:pt>
                <c:pt idx="3">
                  <c:v>1960</c:v>
                </c:pt>
                <c:pt idx="4">
                  <c:v>1970</c:v>
                </c:pt>
                <c:pt idx="5">
                  <c:v>1984</c:v>
                </c:pt>
                <c:pt idx="6">
                  <c:v>2000</c:v>
                </c:pt>
                <c:pt idx="7">
                  <c:v>2010</c:v>
                </c:pt>
                <c:pt idx="8">
                  <c:v>2020</c:v>
                </c:pt>
                <c:pt idx="9">
                  <c:v>2030</c:v>
                </c:pt>
                <c:pt idx="10">
                  <c:v>2040</c:v>
                </c:pt>
                <c:pt idx="11">
                  <c:v>2050</c:v>
                </c:pt>
                <c:pt idx="12">
                  <c:v>2060</c:v>
                </c:pt>
              </c:numCache>
            </c:numRef>
          </c:cat>
          <c:val>
            <c:numRef>
              <c:f>Sheet1!$F$4:$R$4</c:f>
              <c:numCache>
                <c:formatCode>General</c:formatCode>
                <c:ptCount val="13"/>
                <c:pt idx="0">
                  <c:v>92.2</c:v>
                </c:pt>
                <c:pt idx="1">
                  <c:v>90.6</c:v>
                </c:pt>
                <c:pt idx="2">
                  <c:v>97.1</c:v>
                </c:pt>
                <c:pt idx="3">
                  <c:v>76.900000000000006</c:v>
                </c:pt>
                <c:pt idx="4">
                  <c:v>71.099999999999994</c:v>
                </c:pt>
                <c:pt idx="5">
                  <c:v>68</c:v>
                </c:pt>
                <c:pt idx="6">
                  <c:v>56.2</c:v>
                </c:pt>
                <c:pt idx="7">
                  <c:v>49.1</c:v>
                </c:pt>
                <c:pt idx="8">
                  <c:v>42.8</c:v>
                </c:pt>
                <c:pt idx="9">
                  <c:v>37.4</c:v>
                </c:pt>
                <c:pt idx="10">
                  <c:v>33.200000000000003</c:v>
                </c:pt>
                <c:pt idx="11">
                  <c:v>29.5</c:v>
                </c:pt>
                <c:pt idx="12">
                  <c:v>25.5</c:v>
                </c:pt>
              </c:numCache>
            </c:numRef>
          </c:val>
          <c:extLst>
            <c:ext xmlns:c16="http://schemas.microsoft.com/office/drawing/2014/chart" uri="{C3380CC4-5D6E-409C-BE32-E72D297353CC}">
              <c16:uniqueId val="{00000001-32A3-465F-93E5-7EE60575F001}"/>
            </c:ext>
          </c:extLst>
        </c:ser>
        <c:dLbls>
          <c:showLegendKey val="0"/>
          <c:showVal val="0"/>
          <c:showCatName val="0"/>
          <c:showSerName val="0"/>
          <c:showPercent val="0"/>
          <c:showBubbleSize val="0"/>
        </c:dLbls>
        <c:gapWidth val="95"/>
        <c:overlap val="100"/>
        <c:serLines/>
        <c:axId val="800030816"/>
        <c:axId val="800032992"/>
      </c:barChart>
      <c:catAx>
        <c:axId val="800030816"/>
        <c:scaling>
          <c:orientation val="minMax"/>
        </c:scaling>
        <c:delete val="0"/>
        <c:axPos val="b"/>
        <c:numFmt formatCode="General" sourceLinked="1"/>
        <c:majorTickMark val="none"/>
        <c:minorTickMark val="none"/>
        <c:tickLblPos val="nextTo"/>
        <c:crossAx val="800032992"/>
        <c:crosses val="autoZero"/>
        <c:auto val="1"/>
        <c:lblAlgn val="ctr"/>
        <c:lblOffset val="100"/>
        <c:noMultiLvlLbl val="0"/>
      </c:catAx>
      <c:valAx>
        <c:axId val="800032992"/>
        <c:scaling>
          <c:orientation val="minMax"/>
        </c:scaling>
        <c:delete val="0"/>
        <c:axPos val="l"/>
        <c:majorGridlines/>
        <c:title>
          <c:tx>
            <c:rich>
              <a:bodyPr/>
              <a:lstStyle/>
              <a:p>
                <a:pPr>
                  <a:defRPr/>
                </a:pPr>
                <a:r>
                  <a:rPr lang="en-US"/>
                  <a:t>Percentages</a:t>
                </a:r>
              </a:p>
            </c:rich>
          </c:tx>
          <c:layout/>
          <c:overlay val="0"/>
        </c:title>
        <c:numFmt formatCode="0%" sourceLinked="1"/>
        <c:majorTickMark val="none"/>
        <c:minorTickMark val="none"/>
        <c:tickLblPos val="nextTo"/>
        <c:crossAx val="800030816"/>
        <c:crosses val="autoZero"/>
        <c:crossBetween val="between"/>
      </c:valAx>
      <c:dTable>
        <c:showHorzBorder val="1"/>
        <c:showVertBorder val="1"/>
        <c:showOutline val="1"/>
        <c:showKeys val="1"/>
      </c:dTable>
    </c:plotArea>
    <c:plotVisOnly val="1"/>
    <c:dispBlanksAs val="gap"/>
    <c:showDLblsOverMax val="0"/>
  </c:chart>
  <c:externalData r:id="rId2">
    <c:autoUpdate val="0"/>
  </c:externalData>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25FE0B87-ECC5-44E0-AF17-7A61AC2AF9AF}" type="datetimeFigureOut">
              <a:rPr lang="en-US"/>
              <a:pPr>
                <a:defRPr/>
              </a:pPr>
              <a:t>9/22/2019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09B7CFF-ADD2-4456-AD60-B94882F0255D}"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3275505-2A11-43D1-9327-F018EBD2D2C3}" type="datetimeFigureOut">
              <a:rPr lang="en-US"/>
              <a:pPr>
                <a:defRPr/>
              </a:pPr>
              <a:t>9/22/2019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336CB81-C678-4B9E-A38B-BE1FAC5AD507}"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98396D6-AA45-4F78-91E0-0B91202C2F02}" type="datetimeFigureOut">
              <a:rPr lang="en-US"/>
              <a:pPr>
                <a:defRPr/>
              </a:pPr>
              <a:t>9/22/2019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7DD9636-D157-458D-B195-58DD14C592D8}"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CDD83B3-B518-4E63-88B0-9C66B4A52FA9}" type="datetimeFigureOut">
              <a:rPr lang="en-US"/>
              <a:pPr>
                <a:defRPr/>
              </a:pPr>
              <a:t>9/22/2019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041A7EA-B4FE-4C32-BE02-4A8F4588292B}"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09BB4985-DADA-41F0-ABA6-82E13AA905BC}" type="datetimeFigureOut">
              <a:rPr lang="en-US"/>
              <a:pPr>
                <a:defRPr/>
              </a:pPr>
              <a:t>9/22/2019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A53CE57-4DDA-4FE0-88AA-E873593C6C96}"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EAAACA0C-4CD1-42C5-9B71-AB505C008E19}" type="datetimeFigureOut">
              <a:rPr lang="en-US"/>
              <a:pPr>
                <a:defRPr/>
              </a:pPr>
              <a:t>9/22/2019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952F345-D49E-48C6-951D-5E0D9E9A7DFF}"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4850A309-8984-4CEE-99CC-6A01C81657A2}" type="datetimeFigureOut">
              <a:rPr lang="en-US"/>
              <a:pPr>
                <a:defRPr/>
              </a:pPr>
              <a:t>9/22/2019</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9C04BBE1-37D7-47A5-9BEC-2C8190ED403A}"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EFA7FEE2-E245-4BC9-9CB5-A0AD3B5AACC7}" type="datetimeFigureOut">
              <a:rPr lang="en-US"/>
              <a:pPr>
                <a:defRPr/>
              </a:pPr>
              <a:t>9/22/2019</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8058ADA5-FD93-44F2-8238-F56AB728DAFB}"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0FAD9F5-D727-478E-A700-771F8FE93F86}" type="datetimeFigureOut">
              <a:rPr lang="en-US"/>
              <a:pPr>
                <a:defRPr/>
              </a:pPr>
              <a:t>9/22/2019</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930DE358-3A10-4FE6-93F5-5BE28B974274}"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2CE9DBF-31B0-4902-8C10-65448FEFDCAA}" type="datetimeFigureOut">
              <a:rPr lang="en-US"/>
              <a:pPr>
                <a:defRPr/>
              </a:pPr>
              <a:t>9/22/2019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87D24A4-20E0-4F44-9E9A-B4CC615187A4}"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7A78E93-660B-4FFF-A76C-E97094AB2A74}" type="datetimeFigureOut">
              <a:rPr lang="en-US"/>
              <a:pPr>
                <a:defRPr/>
              </a:pPr>
              <a:t>9/22/2019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1432ACD-D955-4124-8BE0-70149E1D281C}"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B94009CB-2D61-439A-A6BC-BB7CAC2ED228}" type="datetimeFigureOut">
              <a:rPr lang="en-US"/>
              <a:pPr>
                <a:defRPr/>
              </a:pPr>
              <a:t>9/22/2019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6FC68957-0AA8-4D25-8F4D-B5EA22F32B0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050" name="Title 1"/>
          <p:cNvSpPr>
            <a:spLocks noGrp="1"/>
          </p:cNvSpPr>
          <p:nvPr>
            <p:ph type="ctrTitle"/>
          </p:nvPr>
        </p:nvSpPr>
        <p:spPr>
          <a:xfrm>
            <a:off x="304800" y="304800"/>
            <a:ext cx="8686800" cy="1905000"/>
          </a:xfrm>
        </p:spPr>
        <p:txBody>
          <a:bodyPr/>
          <a:lstStyle/>
          <a:p>
            <a:r>
              <a:rPr lang="en-US" sz="3200" b="1" dirty="0">
                <a:solidFill>
                  <a:schemeClr val="bg1"/>
                </a:solidFill>
                <a:latin typeface="Myriad Pro" pitchFamily="34" charset="0"/>
              </a:rPr>
              <a:t>Africa’s </a:t>
            </a:r>
            <a:r>
              <a:rPr lang="en-US" sz="3200" b="1" dirty="0" smtClean="0">
                <a:solidFill>
                  <a:schemeClr val="bg1"/>
                </a:solidFill>
                <a:latin typeface="Myriad Pro" pitchFamily="34" charset="0"/>
              </a:rPr>
              <a:t>urbanization </a:t>
            </a:r>
            <a:r>
              <a:rPr lang="en-US" sz="3200" b="1" dirty="0">
                <a:solidFill>
                  <a:schemeClr val="bg1"/>
                </a:solidFill>
                <a:latin typeface="Myriad Pro" pitchFamily="34" charset="0"/>
              </a:rPr>
              <a:t>and the </a:t>
            </a:r>
            <a:r>
              <a:rPr lang="en-US" sz="3200" b="1" dirty="0" smtClean="0">
                <a:solidFill>
                  <a:schemeClr val="bg1"/>
                </a:solidFill>
                <a:latin typeface="Myriad Pro" pitchFamily="34" charset="0"/>
              </a:rPr>
              <a:t>myth </a:t>
            </a:r>
            <a:r>
              <a:rPr lang="en-US" sz="3200" b="1" dirty="0">
                <a:solidFill>
                  <a:schemeClr val="bg1"/>
                </a:solidFill>
                <a:latin typeface="Myriad Pro" pitchFamily="34" charset="0"/>
              </a:rPr>
              <a:t>about </a:t>
            </a:r>
            <a:r>
              <a:rPr lang="en-US" sz="3200" b="1" dirty="0" smtClean="0">
                <a:solidFill>
                  <a:schemeClr val="bg1"/>
                </a:solidFill>
                <a:latin typeface="Myriad Pro" pitchFamily="34" charset="0"/>
              </a:rPr>
              <a:t>de-urbanization</a:t>
            </a:r>
            <a:r>
              <a:rPr lang="en-US" sz="3200" b="1" dirty="0">
                <a:solidFill>
                  <a:schemeClr val="bg1"/>
                </a:solidFill>
                <a:latin typeface="Myriad Pro" pitchFamily="34" charset="0"/>
              </a:rPr>
              <a:t>: The </a:t>
            </a:r>
            <a:r>
              <a:rPr lang="en-US" sz="3200" b="1" dirty="0" smtClean="0">
                <a:solidFill>
                  <a:schemeClr val="bg1"/>
                </a:solidFill>
                <a:latin typeface="Myriad Pro" pitchFamily="34" charset="0"/>
              </a:rPr>
              <a:t>case </a:t>
            </a:r>
            <a:r>
              <a:rPr lang="en-US" sz="3200" b="1" dirty="0">
                <a:solidFill>
                  <a:schemeClr val="bg1"/>
                </a:solidFill>
                <a:latin typeface="Myriad Pro" pitchFamily="34" charset="0"/>
              </a:rPr>
              <a:t>of Ghana</a:t>
            </a:r>
            <a:endParaRPr lang="en-US" sz="3200" b="1" dirty="0" smtClean="0">
              <a:solidFill>
                <a:schemeClr val="bg1"/>
              </a:solidFill>
              <a:latin typeface="Myriad Pro" pitchFamily="34" charset="0"/>
            </a:endParaRPr>
          </a:p>
        </p:txBody>
      </p:sp>
      <p:sp>
        <p:nvSpPr>
          <p:cNvPr id="2051" name="Subtitle 2"/>
          <p:cNvSpPr>
            <a:spLocks noGrp="1"/>
          </p:cNvSpPr>
          <p:nvPr>
            <p:ph type="subTitle" idx="1"/>
          </p:nvPr>
        </p:nvSpPr>
        <p:spPr>
          <a:xfrm>
            <a:off x="76200" y="2514600"/>
            <a:ext cx="9067800" cy="1752600"/>
          </a:xfrm>
        </p:spPr>
        <p:txBody>
          <a:bodyPr/>
          <a:lstStyle/>
          <a:p>
            <a:r>
              <a:rPr lang="en-US" sz="2400" b="1" dirty="0" smtClean="0">
                <a:solidFill>
                  <a:schemeClr val="bg1"/>
                </a:solidFill>
                <a:latin typeface="Myriad Pro" pitchFamily="34" charset="0"/>
              </a:rPr>
              <a:t>George </a:t>
            </a:r>
            <a:r>
              <a:rPr lang="en-US" sz="2400" b="1" dirty="0" err="1" smtClean="0">
                <a:solidFill>
                  <a:schemeClr val="bg1"/>
                </a:solidFill>
                <a:latin typeface="Myriad Pro" pitchFamily="34" charset="0"/>
              </a:rPr>
              <a:t>Owusu</a:t>
            </a:r>
            <a:r>
              <a:rPr lang="en-US" sz="2400" b="1" dirty="0" smtClean="0">
                <a:solidFill>
                  <a:schemeClr val="bg1"/>
                </a:solidFill>
                <a:latin typeface="Myriad Pro" pitchFamily="34" charset="0"/>
              </a:rPr>
              <a:t> (PhD)</a:t>
            </a:r>
          </a:p>
          <a:p>
            <a:r>
              <a:rPr lang="en-US" sz="2400" b="1" dirty="0" smtClean="0">
                <a:solidFill>
                  <a:schemeClr val="bg1"/>
                </a:solidFill>
                <a:latin typeface="Myriad Pro" pitchFamily="34" charset="0"/>
              </a:rPr>
              <a:t>Institute of Statistical, Social &amp; Economic Research (ISSER)/Centre for Urban Management </a:t>
            </a:r>
            <a:r>
              <a:rPr lang="en-US" sz="2400" b="1" dirty="0" smtClean="0">
                <a:solidFill>
                  <a:schemeClr val="bg1"/>
                </a:solidFill>
                <a:latin typeface="Myriad Pro" pitchFamily="34" charset="0"/>
              </a:rPr>
              <a:t>Studies </a:t>
            </a:r>
            <a:r>
              <a:rPr lang="en-US" sz="2400" b="1" dirty="0" smtClean="0">
                <a:solidFill>
                  <a:schemeClr val="bg1"/>
                </a:solidFill>
                <a:latin typeface="Myriad Pro" pitchFamily="34" charset="0"/>
              </a:rPr>
              <a:t>(CUMS)</a:t>
            </a:r>
          </a:p>
          <a:p>
            <a:r>
              <a:rPr lang="en-US" sz="2400" b="1" dirty="0" smtClean="0">
                <a:solidFill>
                  <a:schemeClr val="bg1"/>
                </a:solidFill>
                <a:latin typeface="Myriad Pro" pitchFamily="34" charset="0"/>
              </a:rPr>
              <a:t>University of Ghana</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534400" cy="1143000"/>
          </a:xfrm>
        </p:spPr>
        <p:txBody>
          <a:bodyPr/>
          <a:lstStyle/>
          <a:p>
            <a:pPr algn="l"/>
            <a:r>
              <a:rPr lang="en-GB" sz="1600" b="1" i="1" dirty="0">
                <a:solidFill>
                  <a:prstClr val="white"/>
                </a:solidFill>
              </a:rPr>
              <a:t>Legal and Constitutional Basis for Creation of Local Government Areas</a:t>
            </a:r>
            <a:endParaRPr lang="en-US" sz="16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942680028"/>
              </p:ext>
            </p:extLst>
          </p:nvPr>
        </p:nvGraphicFramePr>
        <p:xfrm>
          <a:off x="291736" y="2209800"/>
          <a:ext cx="7480663" cy="1920240"/>
        </p:xfrm>
        <a:graphic>
          <a:graphicData uri="http://schemas.openxmlformats.org/drawingml/2006/table">
            <a:tbl>
              <a:tblPr firstRow="1" firstCol="1" bandRow="1"/>
              <a:tblGrid>
                <a:gridCol w="1156064">
                  <a:extLst>
                    <a:ext uri="{9D8B030D-6E8A-4147-A177-3AD203B41FA5}">
                      <a16:colId xmlns:a16="http://schemas.microsoft.com/office/drawing/2014/main" val="20000"/>
                    </a:ext>
                  </a:extLst>
                </a:gridCol>
                <a:gridCol w="1603792">
                  <a:extLst>
                    <a:ext uri="{9D8B030D-6E8A-4147-A177-3AD203B41FA5}">
                      <a16:colId xmlns:a16="http://schemas.microsoft.com/office/drawing/2014/main" val="20001"/>
                    </a:ext>
                  </a:extLst>
                </a:gridCol>
                <a:gridCol w="1307301">
                  <a:extLst>
                    <a:ext uri="{9D8B030D-6E8A-4147-A177-3AD203B41FA5}">
                      <a16:colId xmlns:a16="http://schemas.microsoft.com/office/drawing/2014/main" val="20002"/>
                    </a:ext>
                  </a:extLst>
                </a:gridCol>
                <a:gridCol w="1162044">
                  <a:extLst>
                    <a:ext uri="{9D8B030D-6E8A-4147-A177-3AD203B41FA5}">
                      <a16:colId xmlns:a16="http://schemas.microsoft.com/office/drawing/2014/main" val="20003"/>
                    </a:ext>
                  </a:extLst>
                </a:gridCol>
                <a:gridCol w="944161">
                  <a:extLst>
                    <a:ext uri="{9D8B030D-6E8A-4147-A177-3AD203B41FA5}">
                      <a16:colId xmlns:a16="http://schemas.microsoft.com/office/drawing/2014/main" val="20004"/>
                    </a:ext>
                  </a:extLst>
                </a:gridCol>
                <a:gridCol w="1307301">
                  <a:extLst>
                    <a:ext uri="{9D8B030D-6E8A-4147-A177-3AD203B41FA5}">
                      <a16:colId xmlns:a16="http://schemas.microsoft.com/office/drawing/2014/main" val="20005"/>
                    </a:ext>
                  </a:extLst>
                </a:gridCol>
              </a:tblGrid>
              <a:tr h="254000">
                <a:tc rowSpan="2">
                  <a:txBody>
                    <a:bodyPr/>
                    <a:lstStyle/>
                    <a:p>
                      <a:pPr marL="0" marR="0" algn="just">
                        <a:spcBef>
                          <a:spcPts val="0"/>
                        </a:spcBef>
                        <a:spcAft>
                          <a:spcPts val="0"/>
                        </a:spcAft>
                      </a:pPr>
                      <a:r>
                        <a:rPr lang="en-GB" sz="1800" b="1" dirty="0">
                          <a:effectLst/>
                          <a:latin typeface="+mj-lt"/>
                          <a:ea typeface="Calibri"/>
                          <a:cs typeface="Times New Roman"/>
                        </a:rPr>
                        <a:t> </a:t>
                      </a:r>
                      <a:endParaRPr lang="en-US" sz="1800" b="1" dirty="0">
                        <a:effectLst/>
                        <a:latin typeface="+mj-lt"/>
                        <a:ea typeface="Calibri"/>
                        <a:cs typeface="Times New Roman"/>
                      </a:endParaRPr>
                    </a:p>
                    <a:p>
                      <a:pPr marL="0" marR="0" algn="just">
                        <a:spcBef>
                          <a:spcPts val="0"/>
                        </a:spcBef>
                        <a:spcAft>
                          <a:spcPts val="0"/>
                        </a:spcAft>
                      </a:pPr>
                      <a:r>
                        <a:rPr lang="en-GB" sz="1800" b="1" dirty="0">
                          <a:effectLst/>
                          <a:latin typeface="+mj-lt"/>
                          <a:ea typeface="Calibri"/>
                          <a:cs typeface="Times New Roman"/>
                        </a:rPr>
                        <a:t>Year</a:t>
                      </a:r>
                      <a:endParaRPr lang="en-US" sz="1800" b="1" dirty="0">
                        <a:effectLst/>
                        <a:latin typeface="+mj-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marL="0" marR="0" algn="ctr">
                        <a:spcBef>
                          <a:spcPts val="0"/>
                        </a:spcBef>
                        <a:spcAft>
                          <a:spcPts val="0"/>
                        </a:spcAft>
                      </a:pPr>
                      <a:r>
                        <a:rPr lang="en-GB" sz="1800" b="1" dirty="0">
                          <a:effectLst/>
                          <a:latin typeface="+mj-lt"/>
                          <a:ea typeface="Calibri"/>
                          <a:cs typeface="Times New Roman"/>
                        </a:rPr>
                        <a:t>Number of Local Governments</a:t>
                      </a:r>
                      <a:endParaRPr lang="en-US" sz="1800" b="1" dirty="0">
                        <a:effectLst/>
                        <a:latin typeface="+mj-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rowSpan="2">
                  <a:txBody>
                    <a:bodyPr/>
                    <a:lstStyle/>
                    <a:p>
                      <a:pPr marL="0" marR="0" algn="just">
                        <a:spcBef>
                          <a:spcPts val="0"/>
                        </a:spcBef>
                        <a:spcAft>
                          <a:spcPts val="0"/>
                        </a:spcAft>
                      </a:pPr>
                      <a:r>
                        <a:rPr lang="en-GB" sz="1800" b="1" dirty="0">
                          <a:effectLst/>
                          <a:latin typeface="+mj-lt"/>
                          <a:ea typeface="Calibri"/>
                          <a:cs typeface="Times New Roman"/>
                        </a:rPr>
                        <a:t> </a:t>
                      </a:r>
                      <a:endParaRPr lang="en-US" sz="1800" b="1" dirty="0">
                        <a:effectLst/>
                        <a:latin typeface="+mj-lt"/>
                        <a:ea typeface="Calibri"/>
                        <a:cs typeface="Times New Roman"/>
                      </a:endParaRPr>
                    </a:p>
                    <a:p>
                      <a:pPr marL="0" marR="0" algn="r">
                        <a:spcBef>
                          <a:spcPts val="0"/>
                        </a:spcBef>
                        <a:spcAft>
                          <a:spcPts val="0"/>
                        </a:spcAft>
                      </a:pPr>
                      <a:r>
                        <a:rPr lang="en-GB" sz="1800" b="1" dirty="0">
                          <a:effectLst/>
                          <a:latin typeface="+mj-lt"/>
                          <a:ea typeface="Calibri"/>
                          <a:cs typeface="Times New Roman"/>
                        </a:rPr>
                        <a:t>Total</a:t>
                      </a:r>
                      <a:endParaRPr lang="en-US" sz="1800" b="1" dirty="0">
                        <a:effectLst/>
                        <a:latin typeface="+mj-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gn="r">
                        <a:spcBef>
                          <a:spcPts val="0"/>
                        </a:spcBef>
                        <a:spcAft>
                          <a:spcPts val="0"/>
                        </a:spcAft>
                      </a:pPr>
                      <a:r>
                        <a:rPr lang="en-GB" sz="1800" b="1" dirty="0">
                          <a:effectLst/>
                          <a:latin typeface="+mj-lt"/>
                          <a:ea typeface="Calibri"/>
                          <a:cs typeface="Times New Roman"/>
                        </a:rPr>
                        <a:t> </a:t>
                      </a:r>
                      <a:endParaRPr lang="en-US" sz="1800" b="1" dirty="0">
                        <a:effectLst/>
                        <a:latin typeface="+mj-lt"/>
                        <a:ea typeface="Calibri"/>
                        <a:cs typeface="Times New Roman"/>
                      </a:endParaRPr>
                    </a:p>
                    <a:p>
                      <a:pPr marL="0" marR="0" algn="r">
                        <a:spcBef>
                          <a:spcPts val="0"/>
                        </a:spcBef>
                        <a:spcAft>
                          <a:spcPts val="0"/>
                        </a:spcAft>
                      </a:pPr>
                      <a:r>
                        <a:rPr lang="en-GB" sz="1800" b="1" dirty="0">
                          <a:effectLst/>
                          <a:latin typeface="+mj-lt"/>
                          <a:ea typeface="Calibri"/>
                          <a:cs typeface="Times New Roman"/>
                        </a:rPr>
                        <a:t>Increase </a:t>
                      </a:r>
                      <a:endParaRPr lang="en-US" sz="1800" b="1" dirty="0">
                        <a:effectLst/>
                        <a:latin typeface="+mj-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54000">
                <a:tc vMerge="1">
                  <a:txBody>
                    <a:bodyPr/>
                    <a:lstStyle/>
                    <a:p>
                      <a:endParaRPr lang="en-US"/>
                    </a:p>
                  </a:txBody>
                  <a:tcPr/>
                </a:tc>
                <a:tc>
                  <a:txBody>
                    <a:bodyPr/>
                    <a:lstStyle/>
                    <a:p>
                      <a:pPr marL="0" marR="0" algn="r">
                        <a:spcBef>
                          <a:spcPts val="0"/>
                        </a:spcBef>
                        <a:spcAft>
                          <a:spcPts val="0"/>
                        </a:spcAft>
                      </a:pPr>
                      <a:r>
                        <a:rPr lang="en-GB" sz="1800" b="1">
                          <a:effectLst/>
                          <a:latin typeface="+mj-lt"/>
                          <a:ea typeface="Calibri"/>
                          <a:cs typeface="Times New Roman"/>
                        </a:rPr>
                        <a:t>Metropolitan</a:t>
                      </a:r>
                      <a:endParaRPr lang="en-US" sz="1800" b="1">
                        <a:effectLst/>
                        <a:latin typeface="+mj-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GB" sz="1800" b="1">
                          <a:effectLst/>
                          <a:latin typeface="+mj-lt"/>
                          <a:ea typeface="Calibri"/>
                          <a:cs typeface="Times New Roman"/>
                        </a:rPr>
                        <a:t>Municipal</a:t>
                      </a:r>
                      <a:endParaRPr lang="en-US" sz="1800" b="1">
                        <a:effectLst/>
                        <a:latin typeface="+mj-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GB" sz="1800" b="1" dirty="0">
                          <a:effectLst/>
                          <a:latin typeface="+mj-lt"/>
                          <a:ea typeface="Calibri"/>
                          <a:cs typeface="Times New Roman"/>
                        </a:rPr>
                        <a:t>District</a:t>
                      </a:r>
                      <a:endParaRPr lang="en-US" sz="1800" b="1" dirty="0">
                        <a:effectLst/>
                        <a:latin typeface="+mj-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1"/>
                  </a:ext>
                </a:extLst>
              </a:tr>
              <a:tr h="254000">
                <a:tc>
                  <a:txBody>
                    <a:bodyPr/>
                    <a:lstStyle/>
                    <a:p>
                      <a:pPr marL="0" marR="0" algn="just">
                        <a:spcBef>
                          <a:spcPts val="0"/>
                        </a:spcBef>
                        <a:spcAft>
                          <a:spcPts val="0"/>
                        </a:spcAft>
                      </a:pPr>
                      <a:r>
                        <a:rPr lang="en-GB" sz="1800" dirty="0">
                          <a:effectLst/>
                          <a:latin typeface="+mj-lt"/>
                          <a:ea typeface="Calibri"/>
                          <a:cs typeface="Times New Roman"/>
                        </a:rPr>
                        <a:t>1988</a:t>
                      </a:r>
                      <a:endParaRPr lang="en-US" sz="1800" dirty="0">
                        <a:effectLst/>
                        <a:latin typeface="+mj-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GB" sz="1800">
                          <a:effectLst/>
                          <a:latin typeface="+mj-lt"/>
                          <a:ea typeface="Calibri"/>
                          <a:cs typeface="Times New Roman"/>
                        </a:rPr>
                        <a:t>3</a:t>
                      </a:r>
                      <a:endParaRPr lang="en-US" sz="1800">
                        <a:effectLst/>
                        <a:latin typeface="+mj-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GB" sz="1800">
                          <a:effectLst/>
                          <a:latin typeface="+mj-lt"/>
                          <a:ea typeface="Calibri"/>
                          <a:cs typeface="Times New Roman"/>
                        </a:rPr>
                        <a:t>-</a:t>
                      </a:r>
                      <a:endParaRPr lang="en-US" sz="1800">
                        <a:effectLst/>
                        <a:latin typeface="+mj-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GB" sz="1800">
                          <a:effectLst/>
                          <a:latin typeface="+mj-lt"/>
                          <a:ea typeface="Calibri"/>
                          <a:cs typeface="Times New Roman"/>
                        </a:rPr>
                        <a:t>107</a:t>
                      </a:r>
                      <a:endParaRPr lang="en-US" sz="1800">
                        <a:effectLst/>
                        <a:latin typeface="+mj-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GB" sz="1800">
                          <a:effectLst/>
                          <a:latin typeface="+mj-lt"/>
                          <a:ea typeface="Calibri"/>
                          <a:cs typeface="Times New Roman"/>
                        </a:rPr>
                        <a:t>110</a:t>
                      </a:r>
                      <a:endParaRPr lang="en-US" sz="1800">
                        <a:effectLst/>
                        <a:latin typeface="+mj-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GB" sz="1800" dirty="0">
                          <a:effectLst/>
                          <a:latin typeface="+mj-lt"/>
                          <a:ea typeface="Calibri"/>
                          <a:cs typeface="Times New Roman"/>
                        </a:rPr>
                        <a:t>-</a:t>
                      </a:r>
                      <a:endParaRPr lang="en-US" sz="1800" dirty="0">
                        <a:effectLst/>
                        <a:latin typeface="+mj-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54000">
                <a:tc>
                  <a:txBody>
                    <a:bodyPr/>
                    <a:lstStyle/>
                    <a:p>
                      <a:pPr marL="0" marR="0" algn="just">
                        <a:spcBef>
                          <a:spcPts val="0"/>
                        </a:spcBef>
                        <a:spcAft>
                          <a:spcPts val="0"/>
                        </a:spcAft>
                      </a:pPr>
                      <a:r>
                        <a:rPr lang="en-GB" sz="1800" dirty="0">
                          <a:effectLst/>
                          <a:latin typeface="+mj-lt"/>
                          <a:ea typeface="Calibri"/>
                          <a:cs typeface="Times New Roman"/>
                        </a:rPr>
                        <a:t>2004</a:t>
                      </a:r>
                      <a:endParaRPr lang="en-US" sz="1800" dirty="0">
                        <a:effectLst/>
                        <a:latin typeface="+mj-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GB" sz="1800">
                          <a:effectLst/>
                          <a:latin typeface="+mj-lt"/>
                          <a:ea typeface="Calibri"/>
                          <a:cs typeface="Times New Roman"/>
                        </a:rPr>
                        <a:t>4</a:t>
                      </a:r>
                      <a:endParaRPr lang="en-US" sz="1800">
                        <a:effectLst/>
                        <a:latin typeface="+mj-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GB" sz="1800">
                          <a:effectLst/>
                          <a:latin typeface="+mj-lt"/>
                          <a:ea typeface="Calibri"/>
                          <a:cs typeface="Times New Roman"/>
                        </a:rPr>
                        <a:t>10</a:t>
                      </a:r>
                      <a:endParaRPr lang="en-US" sz="1800">
                        <a:effectLst/>
                        <a:latin typeface="+mj-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GB" sz="1800">
                          <a:effectLst/>
                          <a:latin typeface="+mj-lt"/>
                          <a:ea typeface="Calibri"/>
                          <a:cs typeface="Times New Roman"/>
                        </a:rPr>
                        <a:t>124</a:t>
                      </a:r>
                      <a:endParaRPr lang="en-US" sz="1800">
                        <a:effectLst/>
                        <a:latin typeface="+mj-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GB" sz="1800">
                          <a:effectLst/>
                          <a:latin typeface="+mj-lt"/>
                          <a:ea typeface="Calibri"/>
                          <a:cs typeface="Times New Roman"/>
                        </a:rPr>
                        <a:t>138</a:t>
                      </a:r>
                      <a:endParaRPr lang="en-US" sz="1800">
                        <a:effectLst/>
                        <a:latin typeface="+mj-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GB" sz="1800" dirty="0">
                          <a:effectLst/>
                          <a:latin typeface="+mj-lt"/>
                          <a:ea typeface="Calibri"/>
                          <a:cs typeface="Times New Roman"/>
                        </a:rPr>
                        <a:t>+28</a:t>
                      </a:r>
                      <a:endParaRPr lang="en-US" sz="1800" dirty="0">
                        <a:effectLst/>
                        <a:latin typeface="+mj-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54000">
                <a:tc>
                  <a:txBody>
                    <a:bodyPr/>
                    <a:lstStyle/>
                    <a:p>
                      <a:pPr marL="0" marR="0" algn="just">
                        <a:spcBef>
                          <a:spcPts val="0"/>
                        </a:spcBef>
                        <a:spcAft>
                          <a:spcPts val="0"/>
                        </a:spcAft>
                      </a:pPr>
                      <a:r>
                        <a:rPr lang="en-GB" sz="1800" dirty="0">
                          <a:effectLst/>
                          <a:latin typeface="+mj-lt"/>
                          <a:ea typeface="Calibri"/>
                          <a:cs typeface="Times New Roman"/>
                        </a:rPr>
                        <a:t>2008</a:t>
                      </a:r>
                      <a:endParaRPr lang="en-US" sz="1800" dirty="0">
                        <a:effectLst/>
                        <a:latin typeface="+mj-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GB" sz="1800">
                          <a:effectLst/>
                          <a:latin typeface="+mj-lt"/>
                          <a:ea typeface="Calibri"/>
                          <a:cs typeface="Times New Roman"/>
                        </a:rPr>
                        <a:t>6</a:t>
                      </a:r>
                      <a:endParaRPr lang="en-US" sz="1800">
                        <a:effectLst/>
                        <a:latin typeface="+mj-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GB" sz="1800">
                          <a:effectLst/>
                          <a:latin typeface="+mj-lt"/>
                          <a:ea typeface="Calibri"/>
                          <a:cs typeface="Times New Roman"/>
                        </a:rPr>
                        <a:t>40</a:t>
                      </a:r>
                      <a:endParaRPr lang="en-US" sz="1800">
                        <a:effectLst/>
                        <a:latin typeface="+mj-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GB" sz="1800">
                          <a:effectLst/>
                          <a:latin typeface="+mj-lt"/>
                          <a:ea typeface="Calibri"/>
                          <a:cs typeface="Times New Roman"/>
                        </a:rPr>
                        <a:t>124</a:t>
                      </a:r>
                      <a:endParaRPr lang="en-US" sz="1800">
                        <a:effectLst/>
                        <a:latin typeface="+mj-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GB" sz="1800">
                          <a:effectLst/>
                          <a:latin typeface="+mj-lt"/>
                          <a:ea typeface="Calibri"/>
                          <a:cs typeface="Times New Roman"/>
                        </a:rPr>
                        <a:t>170</a:t>
                      </a:r>
                      <a:endParaRPr lang="en-US" sz="1800">
                        <a:effectLst/>
                        <a:latin typeface="+mj-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GB" sz="1800">
                          <a:effectLst/>
                          <a:latin typeface="+mj-lt"/>
                          <a:ea typeface="Calibri"/>
                          <a:cs typeface="Times New Roman"/>
                        </a:rPr>
                        <a:t>+32</a:t>
                      </a:r>
                      <a:endParaRPr lang="en-US" sz="1800">
                        <a:effectLst/>
                        <a:latin typeface="+mj-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37160">
                <a:tc>
                  <a:txBody>
                    <a:bodyPr/>
                    <a:lstStyle/>
                    <a:p>
                      <a:pPr marL="0" marR="0" algn="just">
                        <a:spcBef>
                          <a:spcPts val="0"/>
                        </a:spcBef>
                        <a:spcAft>
                          <a:spcPts val="0"/>
                        </a:spcAft>
                      </a:pPr>
                      <a:r>
                        <a:rPr lang="en-GB" sz="1800" dirty="0">
                          <a:effectLst/>
                          <a:latin typeface="+mj-lt"/>
                          <a:ea typeface="Calibri"/>
                          <a:cs typeface="Times New Roman"/>
                        </a:rPr>
                        <a:t>2012</a:t>
                      </a:r>
                      <a:endParaRPr lang="en-US" sz="1800" dirty="0">
                        <a:effectLst/>
                        <a:latin typeface="+mj-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GB" sz="1800" dirty="0">
                          <a:effectLst/>
                          <a:latin typeface="+mj-lt"/>
                          <a:ea typeface="Calibri"/>
                          <a:cs typeface="Times New Roman"/>
                        </a:rPr>
                        <a:t>6</a:t>
                      </a:r>
                      <a:endParaRPr lang="en-US" sz="1800" dirty="0">
                        <a:effectLst/>
                        <a:latin typeface="+mj-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GB" sz="1800" dirty="0">
                          <a:effectLst/>
                          <a:latin typeface="+mj-lt"/>
                          <a:ea typeface="Calibri"/>
                          <a:cs typeface="Times New Roman"/>
                        </a:rPr>
                        <a:t>49</a:t>
                      </a:r>
                      <a:endParaRPr lang="en-US" sz="1800" dirty="0">
                        <a:effectLst/>
                        <a:latin typeface="+mj-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GB" sz="1800" dirty="0">
                          <a:effectLst/>
                          <a:latin typeface="+mj-lt"/>
                          <a:ea typeface="Calibri"/>
                          <a:cs typeface="Times New Roman"/>
                        </a:rPr>
                        <a:t>161</a:t>
                      </a:r>
                      <a:endParaRPr lang="en-US" sz="1800" dirty="0">
                        <a:effectLst/>
                        <a:latin typeface="+mj-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GB" sz="1800" dirty="0">
                          <a:effectLst/>
                          <a:latin typeface="+mj-lt"/>
                          <a:ea typeface="Calibri"/>
                          <a:cs typeface="Times New Roman"/>
                        </a:rPr>
                        <a:t>216</a:t>
                      </a:r>
                      <a:endParaRPr lang="en-US" sz="1800" dirty="0">
                        <a:effectLst/>
                        <a:latin typeface="+mj-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GB" sz="1800" dirty="0">
                          <a:effectLst/>
                          <a:latin typeface="+mj-lt"/>
                          <a:ea typeface="Calibri"/>
                          <a:cs typeface="Times New Roman"/>
                        </a:rPr>
                        <a:t>+46</a:t>
                      </a:r>
                      <a:endParaRPr lang="en-US" sz="1800" dirty="0">
                        <a:effectLst/>
                        <a:latin typeface="+mj-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137160">
                <a:tc>
                  <a:txBody>
                    <a:bodyPr/>
                    <a:lstStyle/>
                    <a:p>
                      <a:pPr marL="0" marR="0" algn="just">
                        <a:spcBef>
                          <a:spcPts val="0"/>
                        </a:spcBef>
                        <a:spcAft>
                          <a:spcPts val="0"/>
                        </a:spcAft>
                      </a:pPr>
                      <a:r>
                        <a:rPr lang="en-US" sz="1800" dirty="0" smtClean="0">
                          <a:effectLst/>
                          <a:latin typeface="+mj-lt"/>
                          <a:ea typeface="Calibri"/>
                          <a:cs typeface="Times New Roman"/>
                        </a:rPr>
                        <a:t>2018-2019</a:t>
                      </a:r>
                      <a:endParaRPr lang="en-US" sz="1800" dirty="0">
                        <a:effectLst/>
                        <a:latin typeface="+mj-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800" dirty="0" smtClean="0">
                          <a:effectLst/>
                          <a:latin typeface="+mj-lt"/>
                          <a:ea typeface="Calibri"/>
                          <a:cs typeface="Times New Roman"/>
                        </a:rPr>
                        <a:t>6</a:t>
                      </a:r>
                      <a:endParaRPr lang="en-US" sz="1800" dirty="0">
                        <a:effectLst/>
                        <a:latin typeface="+mj-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800" dirty="0" smtClean="0">
                          <a:effectLst/>
                          <a:latin typeface="+mj-lt"/>
                          <a:ea typeface="Calibri"/>
                          <a:cs typeface="Times New Roman"/>
                        </a:rPr>
                        <a:t>105</a:t>
                      </a:r>
                      <a:endParaRPr lang="en-US" sz="1800" dirty="0">
                        <a:effectLst/>
                        <a:latin typeface="+mj-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800" dirty="0" smtClean="0">
                          <a:effectLst/>
                          <a:latin typeface="+mj-lt"/>
                          <a:ea typeface="Calibri"/>
                          <a:cs typeface="Times New Roman"/>
                        </a:rPr>
                        <a:t>149</a:t>
                      </a:r>
                      <a:endParaRPr lang="en-US" sz="1800" dirty="0">
                        <a:effectLst/>
                        <a:latin typeface="+mj-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800" dirty="0" smtClean="0">
                          <a:effectLst/>
                          <a:latin typeface="+mj-lt"/>
                          <a:ea typeface="Calibri"/>
                          <a:cs typeface="Times New Roman"/>
                        </a:rPr>
                        <a:t>260</a:t>
                      </a:r>
                      <a:endParaRPr lang="en-US" sz="1800" dirty="0">
                        <a:effectLst/>
                        <a:latin typeface="+mj-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800" dirty="0" smtClean="0">
                          <a:effectLst/>
                          <a:latin typeface="+mj-lt"/>
                          <a:ea typeface="Calibri"/>
                          <a:cs typeface="Times New Roman"/>
                        </a:rPr>
                        <a:t>+44</a:t>
                      </a:r>
                      <a:endParaRPr lang="en-US" sz="1800" dirty="0">
                        <a:effectLst/>
                        <a:latin typeface="+mj-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01142973"/>
                  </a:ext>
                </a:extLst>
              </a:tr>
            </a:tbl>
          </a:graphicData>
        </a:graphic>
      </p:graphicFrame>
      <p:sp>
        <p:nvSpPr>
          <p:cNvPr id="6" name="Rectangle 1"/>
          <p:cNvSpPr>
            <a:spLocks noChangeArrowheads="1"/>
          </p:cNvSpPr>
          <p:nvPr/>
        </p:nvSpPr>
        <p:spPr bwMode="auto">
          <a:xfrm>
            <a:off x="304800" y="1650759"/>
            <a:ext cx="3893823"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en-GB" altLang="en-US" sz="2000" b="1" i="0" u="none" strike="noStrike" cap="none" normalizeH="0" baseline="0" dirty="0" smtClean="0">
                <a:ln>
                  <a:noFill/>
                </a:ln>
                <a:solidFill>
                  <a:schemeClr val="tx1"/>
                </a:solidFill>
                <a:effectLst/>
                <a:latin typeface="+mj-lt"/>
                <a:ea typeface="Calibri" pitchFamily="34" charset="0"/>
                <a:cs typeface="Times New Roman" pitchFamily="18" charset="0"/>
              </a:rPr>
              <a:t>Proliferation of Local Governments</a:t>
            </a:r>
            <a:endParaRPr kumimoji="0" lang="en-GB" altLang="en-US" sz="2000" b="0" i="0" u="none" strike="noStrike" cap="none" normalizeH="0" baseline="0" dirty="0" smtClean="0">
              <a:ln>
                <a:noFill/>
              </a:ln>
              <a:solidFill>
                <a:schemeClr val="tx1"/>
              </a:solidFill>
              <a:effectLst/>
              <a:latin typeface="+mj-lt"/>
              <a:cs typeface="Arial" pitchFamily="34" charset="0"/>
            </a:endParaRPr>
          </a:p>
        </p:txBody>
      </p:sp>
      <p:graphicFrame>
        <p:nvGraphicFramePr>
          <p:cNvPr id="7" name="Table 6"/>
          <p:cNvGraphicFramePr>
            <a:graphicFrameLocks noGrp="1"/>
          </p:cNvGraphicFramePr>
          <p:nvPr>
            <p:extLst>
              <p:ext uri="{D42A27DB-BD31-4B8C-83A1-F6EECF244321}">
                <p14:modId xmlns:p14="http://schemas.microsoft.com/office/powerpoint/2010/main" val="3739562159"/>
              </p:ext>
            </p:extLst>
          </p:nvPr>
        </p:nvGraphicFramePr>
        <p:xfrm>
          <a:off x="232955" y="4724400"/>
          <a:ext cx="5786845" cy="2072640"/>
        </p:xfrm>
        <a:graphic>
          <a:graphicData uri="http://schemas.openxmlformats.org/drawingml/2006/table">
            <a:tbl>
              <a:tblPr firstRow="1" firstCol="1" bandRow="1"/>
              <a:tblGrid>
                <a:gridCol w="1500293">
                  <a:extLst>
                    <a:ext uri="{9D8B030D-6E8A-4147-A177-3AD203B41FA5}">
                      <a16:colId xmlns:a16="http://schemas.microsoft.com/office/drawing/2014/main" val="20000"/>
                    </a:ext>
                  </a:extLst>
                </a:gridCol>
                <a:gridCol w="2329027">
                  <a:extLst>
                    <a:ext uri="{9D8B030D-6E8A-4147-A177-3AD203B41FA5}">
                      <a16:colId xmlns:a16="http://schemas.microsoft.com/office/drawing/2014/main" val="20001"/>
                    </a:ext>
                  </a:extLst>
                </a:gridCol>
                <a:gridCol w="1957525">
                  <a:extLst>
                    <a:ext uri="{9D8B030D-6E8A-4147-A177-3AD203B41FA5}">
                      <a16:colId xmlns:a16="http://schemas.microsoft.com/office/drawing/2014/main" val="20002"/>
                    </a:ext>
                  </a:extLst>
                </a:gridCol>
              </a:tblGrid>
              <a:tr h="304800">
                <a:tc>
                  <a:txBody>
                    <a:bodyPr/>
                    <a:lstStyle/>
                    <a:p>
                      <a:pPr marL="0" marR="0" algn="just">
                        <a:spcBef>
                          <a:spcPts val="0"/>
                        </a:spcBef>
                        <a:spcAft>
                          <a:spcPts val="0"/>
                        </a:spcAft>
                      </a:pPr>
                      <a:r>
                        <a:rPr lang="en-US" sz="1800" b="1" dirty="0">
                          <a:effectLst/>
                          <a:latin typeface="+mj-lt"/>
                          <a:ea typeface="Calibri"/>
                          <a:cs typeface="TimesNewRomanPS"/>
                        </a:rPr>
                        <a:t>Period</a:t>
                      </a:r>
                      <a:endParaRPr lang="en-US" sz="1800" b="1" dirty="0">
                        <a:effectLst/>
                        <a:latin typeface="+mj-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b="1" dirty="0">
                          <a:effectLst/>
                          <a:latin typeface="+mj-lt"/>
                          <a:ea typeface="Calibri"/>
                          <a:cs typeface="TimesNewRomanPS"/>
                        </a:rPr>
                        <a:t>No. of Constituencies</a:t>
                      </a:r>
                      <a:endParaRPr lang="en-US" sz="1800" b="1" dirty="0">
                        <a:effectLst/>
                        <a:latin typeface="+mj-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b="1" dirty="0">
                          <a:effectLst/>
                          <a:latin typeface="+mj-lt"/>
                          <a:ea typeface="Calibri"/>
                          <a:cs typeface="TimesNewRomanPS"/>
                        </a:rPr>
                        <a:t>No. of MMDAs</a:t>
                      </a:r>
                      <a:endParaRPr lang="en-US" sz="1800" b="1" dirty="0">
                        <a:effectLst/>
                        <a:latin typeface="+mj-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04800">
                <a:tc>
                  <a:txBody>
                    <a:bodyPr/>
                    <a:lstStyle/>
                    <a:p>
                      <a:pPr marL="0" marR="0" algn="just">
                        <a:spcBef>
                          <a:spcPts val="0"/>
                        </a:spcBef>
                        <a:spcAft>
                          <a:spcPts val="0"/>
                        </a:spcAft>
                      </a:pPr>
                      <a:r>
                        <a:rPr lang="en-US" sz="1800" dirty="0">
                          <a:effectLst/>
                          <a:latin typeface="+mj-lt"/>
                          <a:ea typeface="Calibri"/>
                          <a:cs typeface="TimesNewRomanPS"/>
                        </a:rPr>
                        <a:t>1993-2000</a:t>
                      </a:r>
                      <a:endParaRPr lang="en-US" sz="1800" dirty="0">
                        <a:effectLst/>
                        <a:latin typeface="+mj-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dirty="0">
                          <a:effectLst/>
                          <a:latin typeface="+mj-lt"/>
                          <a:ea typeface="Calibri"/>
                          <a:cs typeface="TimesNewRomanPS"/>
                        </a:rPr>
                        <a:t>200</a:t>
                      </a:r>
                      <a:endParaRPr lang="en-US" sz="1800" dirty="0">
                        <a:effectLst/>
                        <a:latin typeface="+mj-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dirty="0">
                          <a:effectLst/>
                          <a:latin typeface="+mj-lt"/>
                          <a:ea typeface="Calibri"/>
                          <a:cs typeface="TimesNewRomanPS"/>
                        </a:rPr>
                        <a:t>110</a:t>
                      </a:r>
                      <a:endParaRPr lang="en-US" sz="1800" dirty="0">
                        <a:effectLst/>
                        <a:latin typeface="+mj-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04800">
                <a:tc>
                  <a:txBody>
                    <a:bodyPr/>
                    <a:lstStyle/>
                    <a:p>
                      <a:pPr marL="0" marR="0" algn="just">
                        <a:spcBef>
                          <a:spcPts val="0"/>
                        </a:spcBef>
                        <a:spcAft>
                          <a:spcPts val="0"/>
                        </a:spcAft>
                      </a:pPr>
                      <a:r>
                        <a:rPr lang="en-US" sz="1800" dirty="0">
                          <a:effectLst/>
                          <a:latin typeface="+mj-lt"/>
                          <a:ea typeface="Calibri"/>
                          <a:cs typeface="TimesNewRomanPS"/>
                        </a:rPr>
                        <a:t>2001-2003</a:t>
                      </a:r>
                      <a:endParaRPr lang="en-US" sz="1800" dirty="0">
                        <a:effectLst/>
                        <a:latin typeface="+mj-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a:effectLst/>
                          <a:latin typeface="+mj-lt"/>
                          <a:ea typeface="Calibri"/>
                          <a:cs typeface="TimesNewRomanPS"/>
                        </a:rPr>
                        <a:t>230</a:t>
                      </a:r>
                      <a:endParaRPr lang="en-US" sz="1800">
                        <a:effectLst/>
                        <a:latin typeface="+mj-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dirty="0">
                          <a:effectLst/>
                          <a:latin typeface="+mj-lt"/>
                          <a:ea typeface="Calibri"/>
                          <a:cs typeface="TimesNewRomanPS"/>
                        </a:rPr>
                        <a:t>110</a:t>
                      </a:r>
                      <a:endParaRPr lang="en-US" sz="1800" dirty="0">
                        <a:effectLst/>
                        <a:latin typeface="+mj-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04800">
                <a:tc>
                  <a:txBody>
                    <a:bodyPr/>
                    <a:lstStyle/>
                    <a:p>
                      <a:pPr marL="0" marR="0" algn="just">
                        <a:spcBef>
                          <a:spcPts val="0"/>
                        </a:spcBef>
                        <a:spcAft>
                          <a:spcPts val="0"/>
                        </a:spcAft>
                      </a:pPr>
                      <a:r>
                        <a:rPr lang="en-US" sz="1800" dirty="0">
                          <a:effectLst/>
                          <a:latin typeface="+mj-lt"/>
                          <a:ea typeface="Calibri"/>
                          <a:cs typeface="TimesNewRomanPS"/>
                        </a:rPr>
                        <a:t>2004-2007</a:t>
                      </a:r>
                      <a:endParaRPr lang="en-US" sz="1800" dirty="0">
                        <a:effectLst/>
                        <a:latin typeface="+mj-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a:effectLst/>
                          <a:latin typeface="+mj-lt"/>
                          <a:ea typeface="Calibri"/>
                          <a:cs typeface="TimesNewRomanPS"/>
                        </a:rPr>
                        <a:t>230</a:t>
                      </a:r>
                      <a:endParaRPr lang="en-US" sz="1800">
                        <a:effectLst/>
                        <a:latin typeface="+mj-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a:effectLst/>
                          <a:latin typeface="+mj-lt"/>
                          <a:ea typeface="Calibri"/>
                          <a:cs typeface="TimesNewRomanPS"/>
                        </a:rPr>
                        <a:t>138</a:t>
                      </a:r>
                      <a:endParaRPr lang="en-US" sz="1800">
                        <a:effectLst/>
                        <a:latin typeface="+mj-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04800">
                <a:tc>
                  <a:txBody>
                    <a:bodyPr/>
                    <a:lstStyle/>
                    <a:p>
                      <a:pPr marL="0" marR="0" algn="just">
                        <a:spcBef>
                          <a:spcPts val="0"/>
                        </a:spcBef>
                        <a:spcAft>
                          <a:spcPts val="0"/>
                        </a:spcAft>
                      </a:pPr>
                      <a:r>
                        <a:rPr lang="en-US" sz="1800" dirty="0">
                          <a:effectLst/>
                          <a:latin typeface="+mj-lt"/>
                          <a:ea typeface="Calibri"/>
                          <a:cs typeface="TimesNewRomanPS"/>
                        </a:rPr>
                        <a:t>2008-2011</a:t>
                      </a:r>
                      <a:endParaRPr lang="en-US" sz="1800" dirty="0">
                        <a:effectLst/>
                        <a:latin typeface="+mj-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dirty="0">
                          <a:effectLst/>
                          <a:latin typeface="+mj-lt"/>
                          <a:ea typeface="Calibri"/>
                          <a:cs typeface="TimesNewRomanPS"/>
                        </a:rPr>
                        <a:t>230</a:t>
                      </a:r>
                      <a:endParaRPr lang="en-US" sz="1800" dirty="0">
                        <a:effectLst/>
                        <a:latin typeface="+mj-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a:effectLst/>
                          <a:latin typeface="+mj-lt"/>
                          <a:ea typeface="Calibri"/>
                          <a:cs typeface="TimesNewRomanPS"/>
                        </a:rPr>
                        <a:t>170</a:t>
                      </a:r>
                      <a:endParaRPr lang="en-US" sz="1800">
                        <a:effectLst/>
                        <a:latin typeface="+mj-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52400">
                <a:tc>
                  <a:txBody>
                    <a:bodyPr/>
                    <a:lstStyle/>
                    <a:p>
                      <a:pPr marL="0" marR="0" algn="just">
                        <a:spcBef>
                          <a:spcPts val="0"/>
                        </a:spcBef>
                        <a:spcAft>
                          <a:spcPts val="0"/>
                        </a:spcAft>
                      </a:pPr>
                      <a:r>
                        <a:rPr lang="en-US" sz="1800" dirty="0" smtClean="0">
                          <a:effectLst/>
                          <a:latin typeface="+mj-lt"/>
                          <a:ea typeface="Calibri"/>
                          <a:cs typeface="TimesNewRomanPS"/>
                        </a:rPr>
                        <a:t>2012-2017</a:t>
                      </a:r>
                      <a:endParaRPr lang="en-US" sz="1800" dirty="0">
                        <a:effectLst/>
                        <a:latin typeface="+mj-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dirty="0">
                          <a:effectLst/>
                          <a:latin typeface="+mj-lt"/>
                          <a:ea typeface="Calibri"/>
                          <a:cs typeface="TimesNewRomanPS"/>
                        </a:rPr>
                        <a:t>275</a:t>
                      </a:r>
                      <a:endParaRPr lang="en-US" sz="1800" dirty="0">
                        <a:effectLst/>
                        <a:latin typeface="+mj-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dirty="0">
                          <a:effectLst/>
                          <a:latin typeface="+mj-lt"/>
                          <a:ea typeface="Calibri"/>
                          <a:cs typeface="TimesNewRomanPS"/>
                        </a:rPr>
                        <a:t>216</a:t>
                      </a:r>
                      <a:endParaRPr lang="en-US" sz="1800" dirty="0">
                        <a:effectLst/>
                        <a:latin typeface="+mj-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152400">
                <a:tc>
                  <a:txBody>
                    <a:bodyPr/>
                    <a:lstStyle/>
                    <a:p>
                      <a:pPr marL="0" marR="0" algn="just">
                        <a:spcBef>
                          <a:spcPts val="0"/>
                        </a:spcBef>
                        <a:spcAft>
                          <a:spcPts val="0"/>
                        </a:spcAft>
                      </a:pPr>
                      <a:r>
                        <a:rPr lang="en-US" sz="1800" dirty="0" smtClean="0">
                          <a:effectLst/>
                          <a:latin typeface="+mj-lt"/>
                          <a:ea typeface="Calibri"/>
                          <a:cs typeface="Times New Roman"/>
                        </a:rPr>
                        <a:t>2018-2019</a:t>
                      </a:r>
                      <a:endParaRPr lang="en-US" sz="1800" dirty="0">
                        <a:effectLst/>
                        <a:latin typeface="+mj-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dirty="0" smtClean="0">
                          <a:effectLst/>
                          <a:latin typeface="+mj-lt"/>
                          <a:ea typeface="Calibri"/>
                          <a:cs typeface="Times New Roman"/>
                        </a:rPr>
                        <a:t>275</a:t>
                      </a:r>
                      <a:endParaRPr lang="en-US" sz="1800" dirty="0">
                        <a:effectLst/>
                        <a:latin typeface="+mj-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dirty="0" smtClean="0">
                          <a:effectLst/>
                          <a:latin typeface="+mj-lt"/>
                          <a:ea typeface="Calibri"/>
                          <a:cs typeface="Times New Roman"/>
                        </a:rPr>
                        <a:t>260</a:t>
                      </a:r>
                      <a:endParaRPr lang="en-US" sz="1800" dirty="0">
                        <a:effectLst/>
                        <a:latin typeface="+mj-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28814151"/>
                  </a:ext>
                </a:extLst>
              </a:tr>
            </a:tbl>
          </a:graphicData>
        </a:graphic>
      </p:graphicFrame>
      <p:sp>
        <p:nvSpPr>
          <p:cNvPr id="8" name="Rectangle 2"/>
          <p:cNvSpPr>
            <a:spLocks noChangeArrowheads="1"/>
          </p:cNvSpPr>
          <p:nvPr/>
        </p:nvSpPr>
        <p:spPr bwMode="auto">
          <a:xfrm>
            <a:off x="304800" y="4234934"/>
            <a:ext cx="596105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en-US" altLang="en-US" b="1" i="0" u="none" strike="noStrike" cap="none" normalizeH="0" baseline="0" dirty="0" smtClean="0">
                <a:ln>
                  <a:noFill/>
                </a:ln>
                <a:solidFill>
                  <a:schemeClr val="tx1"/>
                </a:solidFill>
                <a:effectLst/>
                <a:latin typeface="+mj-lt"/>
                <a:ea typeface="Calibri" pitchFamily="34" charset="0"/>
                <a:cs typeface="TimesNewRomanPS" charset="0"/>
              </a:rPr>
              <a:t>Number of Electoral Constituencies and MMDAs, 1993-2019 </a:t>
            </a:r>
            <a:endParaRPr kumimoji="0" lang="en-US" altLang="en-US" b="0" i="0" u="none" strike="noStrike" cap="none" normalizeH="0" baseline="0" dirty="0" smtClean="0">
              <a:ln>
                <a:noFill/>
              </a:ln>
              <a:solidFill>
                <a:schemeClr val="tx1"/>
              </a:solidFill>
              <a:effectLst/>
              <a:latin typeface="+mj-lt"/>
              <a:cs typeface="Arial" pitchFamily="34" charset="0"/>
            </a:endParaRPr>
          </a:p>
        </p:txBody>
      </p:sp>
    </p:spTree>
    <p:extLst>
      <p:ext uri="{BB962C8B-B14F-4D97-AF65-F5344CB8AC3E}">
        <p14:creationId xmlns:p14="http://schemas.microsoft.com/office/powerpoint/2010/main" val="172095618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74638"/>
            <a:ext cx="9067800" cy="1143000"/>
          </a:xfrm>
        </p:spPr>
        <p:txBody>
          <a:bodyPr/>
          <a:lstStyle/>
          <a:p>
            <a:pPr algn="l"/>
            <a:r>
              <a:rPr lang="en-GB" sz="2400" b="1" dirty="0">
                <a:solidFill>
                  <a:schemeClr val="bg1"/>
                </a:solidFill>
              </a:rPr>
              <a:t>Urban Growth and Fragmentation of Metropolitan Areas: Case Study of the Greater Accra Metropolitan Area </a:t>
            </a:r>
            <a:r>
              <a:rPr lang="en-GB" sz="2400" b="1" dirty="0" smtClean="0">
                <a:solidFill>
                  <a:schemeClr val="bg1"/>
                </a:solidFill>
              </a:rPr>
              <a:t>(GAMA</a:t>
            </a:r>
            <a:r>
              <a:rPr lang="en-GB" sz="2400" b="1" dirty="0">
                <a:solidFill>
                  <a:schemeClr val="bg1"/>
                </a:solidFill>
              </a:rPr>
              <a:t>)</a:t>
            </a:r>
            <a:endParaRPr lang="en-US" sz="2400" b="1" dirty="0">
              <a:solidFill>
                <a:schemeClr val="bg1"/>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032896577"/>
              </p:ext>
            </p:extLst>
          </p:nvPr>
        </p:nvGraphicFramePr>
        <p:xfrm>
          <a:off x="381000" y="2273588"/>
          <a:ext cx="8458201" cy="3013945"/>
        </p:xfrm>
        <a:graphic>
          <a:graphicData uri="http://schemas.openxmlformats.org/drawingml/2006/table">
            <a:tbl>
              <a:tblPr firstRow="1" firstCol="1" bandRow="1"/>
              <a:tblGrid>
                <a:gridCol w="1766175">
                  <a:extLst>
                    <a:ext uri="{9D8B030D-6E8A-4147-A177-3AD203B41FA5}">
                      <a16:colId xmlns:a16="http://schemas.microsoft.com/office/drawing/2014/main" val="20000"/>
                    </a:ext>
                  </a:extLst>
                </a:gridCol>
                <a:gridCol w="883089">
                  <a:extLst>
                    <a:ext uri="{9D8B030D-6E8A-4147-A177-3AD203B41FA5}">
                      <a16:colId xmlns:a16="http://schemas.microsoft.com/office/drawing/2014/main" val="20001"/>
                    </a:ext>
                  </a:extLst>
                </a:gridCol>
                <a:gridCol w="809498">
                  <a:extLst>
                    <a:ext uri="{9D8B030D-6E8A-4147-A177-3AD203B41FA5}">
                      <a16:colId xmlns:a16="http://schemas.microsoft.com/office/drawing/2014/main" val="20002"/>
                    </a:ext>
                  </a:extLst>
                </a:gridCol>
                <a:gridCol w="1083605">
                  <a:extLst>
                    <a:ext uri="{9D8B030D-6E8A-4147-A177-3AD203B41FA5}">
                      <a16:colId xmlns:a16="http://schemas.microsoft.com/office/drawing/2014/main" val="20003"/>
                    </a:ext>
                  </a:extLst>
                </a:gridCol>
                <a:gridCol w="861483">
                  <a:extLst>
                    <a:ext uri="{9D8B030D-6E8A-4147-A177-3AD203B41FA5}">
                      <a16:colId xmlns:a16="http://schemas.microsoft.com/office/drawing/2014/main" val="20004"/>
                    </a:ext>
                  </a:extLst>
                </a:gridCol>
                <a:gridCol w="1096434">
                  <a:extLst>
                    <a:ext uri="{9D8B030D-6E8A-4147-A177-3AD203B41FA5}">
                      <a16:colId xmlns:a16="http://schemas.microsoft.com/office/drawing/2014/main" val="20005"/>
                    </a:ext>
                  </a:extLst>
                </a:gridCol>
                <a:gridCol w="949142">
                  <a:extLst>
                    <a:ext uri="{9D8B030D-6E8A-4147-A177-3AD203B41FA5}">
                      <a16:colId xmlns:a16="http://schemas.microsoft.com/office/drawing/2014/main" val="20006"/>
                    </a:ext>
                  </a:extLst>
                </a:gridCol>
                <a:gridCol w="1008775">
                  <a:extLst>
                    <a:ext uri="{9D8B030D-6E8A-4147-A177-3AD203B41FA5}">
                      <a16:colId xmlns:a16="http://schemas.microsoft.com/office/drawing/2014/main" val="20007"/>
                    </a:ext>
                  </a:extLst>
                </a:gridCol>
              </a:tblGrid>
              <a:tr h="387711">
                <a:tc rowSpan="2">
                  <a:txBody>
                    <a:bodyPr/>
                    <a:lstStyle/>
                    <a:p>
                      <a:pPr marL="0" marR="0" algn="just">
                        <a:spcBef>
                          <a:spcPts val="0"/>
                        </a:spcBef>
                        <a:spcAft>
                          <a:spcPts val="0"/>
                        </a:spcAft>
                      </a:pPr>
                      <a:r>
                        <a:rPr lang="en-US" sz="1600" b="1" dirty="0">
                          <a:effectLst/>
                          <a:latin typeface="+mj-lt"/>
                          <a:ea typeface="Calibri"/>
                          <a:cs typeface="Times New Roman"/>
                        </a:rPr>
                        <a:t> </a:t>
                      </a:r>
                    </a:p>
                    <a:p>
                      <a:pPr marL="0" marR="0" algn="just">
                        <a:spcBef>
                          <a:spcPts val="0"/>
                        </a:spcBef>
                        <a:spcAft>
                          <a:spcPts val="0"/>
                        </a:spcAft>
                      </a:pPr>
                      <a:r>
                        <a:rPr lang="en-US" sz="1600" b="1" dirty="0">
                          <a:effectLst/>
                          <a:latin typeface="+mj-lt"/>
                          <a:ea typeface="Calibri"/>
                          <a:cs typeface="Times New Roman"/>
                        </a:rPr>
                        <a:t>District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b="1" dirty="0">
                          <a:effectLst/>
                          <a:latin typeface="+mj-lt"/>
                          <a:ea typeface="Calibri"/>
                          <a:cs typeface="Times New Roman"/>
                        </a:rPr>
                        <a:t>1970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a:spcBef>
                          <a:spcPts val="0"/>
                        </a:spcBef>
                        <a:spcAft>
                          <a:spcPts val="0"/>
                        </a:spcAft>
                      </a:pPr>
                      <a:r>
                        <a:rPr lang="en-US" sz="1600" b="1" dirty="0">
                          <a:effectLst/>
                          <a:latin typeface="+mj-lt"/>
                          <a:ea typeface="Calibri"/>
                          <a:cs typeface="Times New Roman"/>
                        </a:rPr>
                        <a:t>1984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marL="0" marR="0" algn="ctr">
                        <a:spcBef>
                          <a:spcPts val="0"/>
                        </a:spcBef>
                        <a:spcAft>
                          <a:spcPts val="0"/>
                        </a:spcAft>
                      </a:pPr>
                      <a:r>
                        <a:rPr lang="en-US" sz="1600" b="1" dirty="0">
                          <a:effectLst/>
                          <a:latin typeface="+mj-lt"/>
                          <a:ea typeface="Calibri"/>
                          <a:cs typeface="Times New Roman"/>
                        </a:rPr>
                        <a:t>2000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marL="0" marR="0" algn="ctr">
                        <a:spcBef>
                          <a:spcPts val="0"/>
                        </a:spcBef>
                        <a:spcAft>
                          <a:spcPts val="0"/>
                        </a:spcAft>
                      </a:pPr>
                      <a:r>
                        <a:rPr lang="en-US" sz="1600" b="1" dirty="0">
                          <a:effectLst/>
                          <a:latin typeface="+mj-lt"/>
                          <a:ea typeface="Calibri"/>
                          <a:cs typeface="Times New Roman"/>
                        </a:rPr>
                        <a:t>2010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0000"/>
                  </a:ext>
                </a:extLst>
              </a:tr>
              <a:tr h="602889">
                <a:tc vMerge="1">
                  <a:txBody>
                    <a:bodyPr/>
                    <a:lstStyle/>
                    <a:p>
                      <a:endParaRPr lang="en-US"/>
                    </a:p>
                  </a:txBody>
                  <a:tcPr/>
                </a:tc>
                <a:tc>
                  <a:txBody>
                    <a:bodyPr/>
                    <a:lstStyle/>
                    <a:p>
                      <a:pPr marL="0" marR="0" algn="r">
                        <a:spcBef>
                          <a:spcPts val="0"/>
                        </a:spcBef>
                        <a:spcAft>
                          <a:spcPts val="0"/>
                        </a:spcAft>
                      </a:pPr>
                      <a:r>
                        <a:rPr lang="en-US" sz="1600" b="1">
                          <a:effectLst/>
                          <a:latin typeface="+mj-lt"/>
                          <a:ea typeface="Calibri"/>
                          <a:cs typeface="Times New Roman"/>
                        </a:rPr>
                        <a:t>Pop.</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600" b="1">
                          <a:effectLst/>
                          <a:latin typeface="+mj-lt"/>
                          <a:ea typeface="Calibri"/>
                          <a:cs typeface="Times New Roman"/>
                        </a:rPr>
                        <a:t>Growth Rate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600" b="1">
                          <a:effectLst/>
                          <a:latin typeface="+mj-lt"/>
                          <a:ea typeface="Calibri"/>
                          <a:cs typeface="Times New Roman"/>
                        </a:rPr>
                        <a:t>Pop.</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600" b="1">
                          <a:effectLst/>
                          <a:latin typeface="+mj-lt"/>
                          <a:ea typeface="Calibri"/>
                          <a:cs typeface="Times New Roman"/>
                        </a:rPr>
                        <a:t>Growth Rate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600" b="1">
                          <a:effectLst/>
                          <a:latin typeface="+mj-lt"/>
                          <a:ea typeface="Calibri"/>
                          <a:cs typeface="Times New Roman"/>
                        </a:rPr>
                        <a:t>Pop.</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600" b="1" dirty="0">
                          <a:effectLst/>
                          <a:latin typeface="+mj-lt"/>
                          <a:ea typeface="Calibri"/>
                          <a:cs typeface="Times New Roman"/>
                        </a:rPr>
                        <a:t>Growth Rate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600" b="1" dirty="0">
                          <a:effectLst/>
                          <a:latin typeface="+mj-lt"/>
                          <a:ea typeface="Calibri"/>
                          <a:cs typeface="Times New Roman"/>
                        </a:rPr>
                        <a:t>Pop.</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400762">
                <a:tc>
                  <a:txBody>
                    <a:bodyPr/>
                    <a:lstStyle/>
                    <a:p>
                      <a:pPr marL="0" marR="0" algn="just">
                        <a:spcBef>
                          <a:spcPts val="0"/>
                        </a:spcBef>
                        <a:spcAft>
                          <a:spcPts val="0"/>
                        </a:spcAft>
                      </a:pPr>
                      <a:r>
                        <a:rPr lang="en-US" sz="1600" dirty="0">
                          <a:effectLst/>
                          <a:latin typeface="+mj-lt"/>
                          <a:ea typeface="Calibri"/>
                          <a:cs typeface="Times New Roman"/>
                        </a:rPr>
                        <a:t>Accra Metropolis</a:t>
                      </a:r>
                    </a:p>
                    <a:p>
                      <a:pPr marL="0" marR="0" algn="just">
                        <a:spcBef>
                          <a:spcPts val="0"/>
                        </a:spcBef>
                        <a:spcAft>
                          <a:spcPts val="0"/>
                        </a:spcAft>
                      </a:pPr>
                      <a:endParaRPr lang="en-US" sz="1600" dirty="0" smtClean="0">
                        <a:effectLst/>
                        <a:latin typeface="+mj-lt"/>
                        <a:ea typeface="Calibri"/>
                        <a:cs typeface="Times New Roman"/>
                      </a:endParaRPr>
                    </a:p>
                    <a:p>
                      <a:pPr marL="0" marR="0" algn="just">
                        <a:spcBef>
                          <a:spcPts val="0"/>
                        </a:spcBef>
                        <a:spcAft>
                          <a:spcPts val="0"/>
                        </a:spcAft>
                      </a:pPr>
                      <a:r>
                        <a:rPr lang="en-US" sz="1600" dirty="0" err="1" smtClean="0">
                          <a:effectLst/>
                          <a:latin typeface="+mj-lt"/>
                          <a:ea typeface="Calibri"/>
                          <a:cs typeface="Times New Roman"/>
                        </a:rPr>
                        <a:t>Tema</a:t>
                      </a:r>
                      <a:r>
                        <a:rPr lang="en-US" sz="1600" dirty="0" smtClean="0">
                          <a:effectLst/>
                          <a:latin typeface="+mj-lt"/>
                          <a:ea typeface="Calibri"/>
                          <a:cs typeface="Times New Roman"/>
                        </a:rPr>
                        <a:t> </a:t>
                      </a:r>
                      <a:r>
                        <a:rPr lang="en-US" sz="1600" dirty="0">
                          <a:effectLst/>
                          <a:latin typeface="+mj-lt"/>
                          <a:ea typeface="Calibri"/>
                          <a:cs typeface="Times New Roman"/>
                        </a:rPr>
                        <a:t>Metropolis</a:t>
                      </a:r>
                    </a:p>
                    <a:p>
                      <a:pPr marL="0" marR="0" algn="just">
                        <a:spcBef>
                          <a:spcPts val="0"/>
                        </a:spcBef>
                        <a:spcAft>
                          <a:spcPts val="0"/>
                        </a:spcAft>
                      </a:pPr>
                      <a:endParaRPr lang="en-US" sz="1600" dirty="0" smtClean="0">
                        <a:effectLst/>
                        <a:latin typeface="+mj-lt"/>
                        <a:ea typeface="Calibri"/>
                        <a:cs typeface="Times New Roman"/>
                      </a:endParaRPr>
                    </a:p>
                    <a:p>
                      <a:pPr marL="0" marR="0" algn="just">
                        <a:spcBef>
                          <a:spcPts val="0"/>
                        </a:spcBef>
                        <a:spcAft>
                          <a:spcPts val="0"/>
                        </a:spcAft>
                      </a:pPr>
                      <a:r>
                        <a:rPr lang="en-US" sz="1600" dirty="0" smtClean="0">
                          <a:effectLst/>
                          <a:latin typeface="+mj-lt"/>
                          <a:ea typeface="Calibri"/>
                          <a:cs typeface="Times New Roman"/>
                        </a:rPr>
                        <a:t>Other </a:t>
                      </a:r>
                      <a:r>
                        <a:rPr lang="en-US" sz="1600" dirty="0">
                          <a:effectLst/>
                          <a:latin typeface="+mj-lt"/>
                          <a:ea typeface="Calibri"/>
                          <a:cs typeface="Times New Roman"/>
                        </a:rPr>
                        <a:t>Municipalities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600" dirty="0">
                          <a:effectLst/>
                          <a:latin typeface="+mj-lt"/>
                          <a:ea typeface="Calibri"/>
                          <a:cs typeface="Times New Roman"/>
                        </a:rPr>
                        <a:t>636,667</a:t>
                      </a:r>
                    </a:p>
                    <a:p>
                      <a:pPr marL="0" marR="0" algn="r">
                        <a:spcBef>
                          <a:spcPts val="0"/>
                        </a:spcBef>
                        <a:spcAft>
                          <a:spcPts val="0"/>
                        </a:spcAft>
                      </a:pPr>
                      <a:endParaRPr lang="en-US" sz="1600" dirty="0" smtClean="0">
                        <a:effectLst/>
                        <a:latin typeface="+mj-lt"/>
                        <a:ea typeface="Calibri"/>
                        <a:cs typeface="Times New Roman"/>
                      </a:endParaRPr>
                    </a:p>
                    <a:p>
                      <a:pPr marL="0" marR="0" algn="r">
                        <a:spcBef>
                          <a:spcPts val="0"/>
                        </a:spcBef>
                        <a:spcAft>
                          <a:spcPts val="0"/>
                        </a:spcAft>
                      </a:pPr>
                      <a:r>
                        <a:rPr lang="en-US" sz="1600" dirty="0" smtClean="0">
                          <a:effectLst/>
                          <a:latin typeface="+mj-lt"/>
                          <a:ea typeface="Calibri"/>
                          <a:cs typeface="Times New Roman"/>
                        </a:rPr>
                        <a:t>102,431</a:t>
                      </a:r>
                      <a:endParaRPr lang="en-US" sz="1600" dirty="0">
                        <a:effectLst/>
                        <a:latin typeface="+mj-lt"/>
                        <a:ea typeface="Calibri"/>
                        <a:cs typeface="Times New Roman"/>
                      </a:endParaRPr>
                    </a:p>
                    <a:p>
                      <a:pPr marL="0" marR="0" algn="r">
                        <a:spcBef>
                          <a:spcPts val="0"/>
                        </a:spcBef>
                        <a:spcAft>
                          <a:spcPts val="0"/>
                        </a:spcAft>
                      </a:pPr>
                      <a:endParaRPr lang="en-US" sz="1600" dirty="0" smtClean="0">
                        <a:effectLst/>
                        <a:latin typeface="+mj-lt"/>
                        <a:ea typeface="Calibri"/>
                        <a:cs typeface="Times New Roman"/>
                      </a:endParaRPr>
                    </a:p>
                    <a:p>
                      <a:pPr marL="0" marR="0" algn="r">
                        <a:spcBef>
                          <a:spcPts val="0"/>
                        </a:spcBef>
                        <a:spcAft>
                          <a:spcPts val="0"/>
                        </a:spcAft>
                      </a:pPr>
                      <a:r>
                        <a:rPr lang="en-US" sz="1600" dirty="0" smtClean="0">
                          <a:effectLst/>
                          <a:latin typeface="+mj-lt"/>
                          <a:ea typeface="Calibri"/>
                          <a:cs typeface="Times New Roman"/>
                        </a:rPr>
                        <a:t>88,885</a:t>
                      </a:r>
                      <a:endParaRPr lang="en-US" sz="1600" dirty="0">
                        <a:effectLst/>
                        <a:latin typeface="+mj-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600" dirty="0">
                          <a:effectLst/>
                          <a:latin typeface="+mj-lt"/>
                          <a:ea typeface="Calibri"/>
                          <a:cs typeface="Times New Roman"/>
                        </a:rPr>
                        <a:t>3.0</a:t>
                      </a:r>
                    </a:p>
                    <a:p>
                      <a:pPr marL="0" marR="0" algn="r">
                        <a:spcBef>
                          <a:spcPts val="0"/>
                        </a:spcBef>
                        <a:spcAft>
                          <a:spcPts val="0"/>
                        </a:spcAft>
                      </a:pPr>
                      <a:endParaRPr lang="en-US" sz="1600" dirty="0" smtClean="0">
                        <a:effectLst/>
                        <a:latin typeface="+mj-lt"/>
                        <a:ea typeface="Calibri"/>
                        <a:cs typeface="Times New Roman"/>
                      </a:endParaRPr>
                    </a:p>
                    <a:p>
                      <a:pPr marL="0" marR="0" algn="r">
                        <a:spcBef>
                          <a:spcPts val="0"/>
                        </a:spcBef>
                        <a:spcAft>
                          <a:spcPts val="0"/>
                        </a:spcAft>
                      </a:pPr>
                      <a:r>
                        <a:rPr lang="en-US" sz="1600" dirty="0" smtClean="0">
                          <a:effectLst/>
                          <a:latin typeface="+mj-lt"/>
                          <a:ea typeface="Calibri"/>
                          <a:cs typeface="Times New Roman"/>
                        </a:rPr>
                        <a:t>4.4</a:t>
                      </a:r>
                      <a:endParaRPr lang="en-US" sz="1600" dirty="0">
                        <a:effectLst/>
                        <a:latin typeface="+mj-lt"/>
                        <a:ea typeface="Calibri"/>
                        <a:cs typeface="Times New Roman"/>
                      </a:endParaRPr>
                    </a:p>
                    <a:p>
                      <a:pPr marL="0" marR="0" algn="r">
                        <a:spcBef>
                          <a:spcPts val="0"/>
                        </a:spcBef>
                        <a:spcAft>
                          <a:spcPts val="0"/>
                        </a:spcAft>
                      </a:pPr>
                      <a:endParaRPr lang="en-US" sz="1600" dirty="0" smtClean="0">
                        <a:effectLst/>
                        <a:latin typeface="+mj-lt"/>
                        <a:ea typeface="Calibri"/>
                        <a:cs typeface="Times New Roman"/>
                      </a:endParaRPr>
                    </a:p>
                    <a:p>
                      <a:pPr marL="0" marR="0" algn="r">
                        <a:spcBef>
                          <a:spcPts val="0"/>
                        </a:spcBef>
                        <a:spcAft>
                          <a:spcPts val="0"/>
                        </a:spcAft>
                      </a:pPr>
                      <a:r>
                        <a:rPr lang="en-US" sz="1600" dirty="0" smtClean="0">
                          <a:effectLst/>
                          <a:latin typeface="+mj-lt"/>
                          <a:ea typeface="Calibri"/>
                          <a:cs typeface="Times New Roman"/>
                        </a:rPr>
                        <a:t>5.2</a:t>
                      </a:r>
                      <a:endParaRPr lang="en-US" sz="1600" dirty="0">
                        <a:effectLst/>
                        <a:latin typeface="+mj-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600" dirty="0">
                          <a:effectLst/>
                          <a:latin typeface="+mj-lt"/>
                          <a:ea typeface="Calibri"/>
                          <a:cs typeface="Times New Roman"/>
                        </a:rPr>
                        <a:t>969,195</a:t>
                      </a:r>
                    </a:p>
                    <a:p>
                      <a:pPr marL="0" marR="0" algn="r">
                        <a:spcBef>
                          <a:spcPts val="0"/>
                        </a:spcBef>
                        <a:spcAft>
                          <a:spcPts val="0"/>
                        </a:spcAft>
                      </a:pPr>
                      <a:endParaRPr lang="en-US" sz="1600" dirty="0" smtClean="0">
                        <a:effectLst/>
                        <a:latin typeface="+mj-lt"/>
                        <a:ea typeface="Calibri"/>
                        <a:cs typeface="Times New Roman"/>
                      </a:endParaRPr>
                    </a:p>
                    <a:p>
                      <a:pPr marL="0" marR="0" algn="r">
                        <a:spcBef>
                          <a:spcPts val="0"/>
                        </a:spcBef>
                        <a:spcAft>
                          <a:spcPts val="0"/>
                        </a:spcAft>
                      </a:pPr>
                      <a:r>
                        <a:rPr lang="en-US" sz="1600" dirty="0" smtClean="0">
                          <a:effectLst/>
                          <a:latin typeface="+mj-lt"/>
                          <a:ea typeface="Calibri"/>
                          <a:cs typeface="Times New Roman"/>
                        </a:rPr>
                        <a:t>190,917</a:t>
                      </a:r>
                      <a:endParaRPr lang="en-US" sz="1600" dirty="0">
                        <a:effectLst/>
                        <a:latin typeface="+mj-lt"/>
                        <a:ea typeface="Calibri"/>
                        <a:cs typeface="Times New Roman"/>
                      </a:endParaRPr>
                    </a:p>
                    <a:p>
                      <a:pPr marL="0" marR="0" algn="r">
                        <a:spcBef>
                          <a:spcPts val="0"/>
                        </a:spcBef>
                        <a:spcAft>
                          <a:spcPts val="0"/>
                        </a:spcAft>
                      </a:pPr>
                      <a:endParaRPr lang="en-US" sz="1600" dirty="0" smtClean="0">
                        <a:effectLst/>
                        <a:latin typeface="+mj-lt"/>
                        <a:ea typeface="Calibri"/>
                        <a:cs typeface="Times New Roman"/>
                      </a:endParaRPr>
                    </a:p>
                    <a:p>
                      <a:pPr marL="0" marR="0" algn="r">
                        <a:spcBef>
                          <a:spcPts val="0"/>
                        </a:spcBef>
                        <a:spcAft>
                          <a:spcPts val="0"/>
                        </a:spcAft>
                      </a:pPr>
                      <a:r>
                        <a:rPr lang="en-US" sz="1600" dirty="0" smtClean="0">
                          <a:effectLst/>
                          <a:latin typeface="+mj-lt"/>
                          <a:ea typeface="Calibri"/>
                          <a:cs typeface="Times New Roman"/>
                        </a:rPr>
                        <a:t>183,704</a:t>
                      </a:r>
                      <a:endParaRPr lang="en-US" sz="1600" dirty="0">
                        <a:effectLst/>
                        <a:latin typeface="+mj-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600" dirty="0">
                          <a:effectLst/>
                          <a:latin typeface="+mj-lt"/>
                          <a:ea typeface="Calibri"/>
                          <a:cs typeface="Times New Roman"/>
                        </a:rPr>
                        <a:t>3.3</a:t>
                      </a:r>
                    </a:p>
                    <a:p>
                      <a:pPr marL="0" marR="0" algn="r">
                        <a:spcBef>
                          <a:spcPts val="0"/>
                        </a:spcBef>
                        <a:spcAft>
                          <a:spcPts val="0"/>
                        </a:spcAft>
                      </a:pPr>
                      <a:endParaRPr lang="en-US" sz="1600" dirty="0" smtClean="0">
                        <a:effectLst/>
                        <a:latin typeface="+mj-lt"/>
                        <a:ea typeface="Calibri"/>
                        <a:cs typeface="Times New Roman"/>
                      </a:endParaRPr>
                    </a:p>
                    <a:p>
                      <a:pPr marL="0" marR="0" algn="r">
                        <a:spcBef>
                          <a:spcPts val="0"/>
                        </a:spcBef>
                        <a:spcAft>
                          <a:spcPts val="0"/>
                        </a:spcAft>
                      </a:pPr>
                      <a:r>
                        <a:rPr lang="en-US" sz="1600" dirty="0" smtClean="0">
                          <a:effectLst/>
                          <a:latin typeface="+mj-lt"/>
                          <a:ea typeface="Calibri"/>
                          <a:cs typeface="Times New Roman"/>
                        </a:rPr>
                        <a:t>2.8</a:t>
                      </a:r>
                      <a:endParaRPr lang="en-US" sz="1600" dirty="0">
                        <a:effectLst/>
                        <a:latin typeface="+mj-lt"/>
                        <a:ea typeface="Calibri"/>
                        <a:cs typeface="Times New Roman"/>
                      </a:endParaRPr>
                    </a:p>
                    <a:p>
                      <a:pPr marL="0" marR="0" algn="r">
                        <a:spcBef>
                          <a:spcPts val="0"/>
                        </a:spcBef>
                        <a:spcAft>
                          <a:spcPts val="0"/>
                        </a:spcAft>
                      </a:pPr>
                      <a:endParaRPr lang="en-US" sz="1600" dirty="0" smtClean="0">
                        <a:effectLst/>
                        <a:latin typeface="+mj-lt"/>
                        <a:ea typeface="Calibri"/>
                        <a:cs typeface="Times New Roman"/>
                      </a:endParaRPr>
                    </a:p>
                    <a:p>
                      <a:pPr marL="0" marR="0" algn="r">
                        <a:spcBef>
                          <a:spcPts val="0"/>
                        </a:spcBef>
                        <a:spcAft>
                          <a:spcPts val="0"/>
                        </a:spcAft>
                      </a:pPr>
                      <a:r>
                        <a:rPr lang="en-US" sz="1600" dirty="0" smtClean="0">
                          <a:effectLst/>
                          <a:latin typeface="+mj-lt"/>
                          <a:ea typeface="Calibri"/>
                          <a:cs typeface="Times New Roman"/>
                        </a:rPr>
                        <a:t>8.4</a:t>
                      </a:r>
                      <a:endParaRPr lang="en-US" sz="1600" dirty="0">
                        <a:effectLst/>
                        <a:latin typeface="+mj-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600" dirty="0">
                          <a:effectLst/>
                          <a:latin typeface="+mj-lt"/>
                          <a:ea typeface="Calibri"/>
                          <a:cs typeface="Times New Roman"/>
                        </a:rPr>
                        <a:t>1,658,937</a:t>
                      </a:r>
                    </a:p>
                    <a:p>
                      <a:pPr marL="0" marR="0" algn="r">
                        <a:spcBef>
                          <a:spcPts val="0"/>
                        </a:spcBef>
                        <a:spcAft>
                          <a:spcPts val="0"/>
                        </a:spcAft>
                      </a:pPr>
                      <a:endParaRPr lang="en-US" sz="1600" dirty="0" smtClean="0">
                        <a:effectLst/>
                        <a:latin typeface="+mj-lt"/>
                        <a:ea typeface="Calibri"/>
                        <a:cs typeface="Times New Roman"/>
                      </a:endParaRPr>
                    </a:p>
                    <a:p>
                      <a:pPr marL="0" marR="0" algn="r">
                        <a:spcBef>
                          <a:spcPts val="0"/>
                        </a:spcBef>
                        <a:spcAft>
                          <a:spcPts val="0"/>
                        </a:spcAft>
                      </a:pPr>
                      <a:r>
                        <a:rPr lang="en-US" sz="1600" dirty="0" smtClean="0">
                          <a:effectLst/>
                          <a:latin typeface="+mj-lt"/>
                          <a:ea typeface="Calibri"/>
                          <a:cs typeface="Times New Roman"/>
                        </a:rPr>
                        <a:t>298,432</a:t>
                      </a:r>
                      <a:endParaRPr lang="en-US" sz="1600" dirty="0">
                        <a:effectLst/>
                        <a:latin typeface="+mj-lt"/>
                        <a:ea typeface="Calibri"/>
                        <a:cs typeface="Times New Roman"/>
                      </a:endParaRPr>
                    </a:p>
                    <a:p>
                      <a:pPr marL="0" marR="0" algn="r">
                        <a:spcBef>
                          <a:spcPts val="0"/>
                        </a:spcBef>
                        <a:spcAft>
                          <a:spcPts val="0"/>
                        </a:spcAft>
                      </a:pPr>
                      <a:endParaRPr lang="en-US" sz="1600" dirty="0" smtClean="0">
                        <a:effectLst/>
                        <a:latin typeface="+mj-lt"/>
                        <a:ea typeface="Calibri"/>
                        <a:cs typeface="Times New Roman"/>
                      </a:endParaRPr>
                    </a:p>
                    <a:p>
                      <a:pPr marL="0" marR="0" algn="r">
                        <a:spcBef>
                          <a:spcPts val="0"/>
                        </a:spcBef>
                        <a:spcAft>
                          <a:spcPts val="0"/>
                        </a:spcAft>
                      </a:pPr>
                      <a:r>
                        <a:rPr lang="en-US" sz="1600" dirty="0" smtClean="0">
                          <a:effectLst/>
                          <a:latin typeface="+mj-lt"/>
                          <a:ea typeface="Calibri"/>
                          <a:cs typeface="Times New Roman"/>
                        </a:rPr>
                        <a:t>700,780</a:t>
                      </a:r>
                      <a:endParaRPr lang="en-US" sz="1600" dirty="0">
                        <a:effectLst/>
                        <a:latin typeface="+mj-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600" dirty="0">
                          <a:effectLst/>
                          <a:latin typeface="+mj-lt"/>
                          <a:ea typeface="Calibri"/>
                          <a:cs typeface="Times New Roman"/>
                        </a:rPr>
                        <a:t>1.1</a:t>
                      </a:r>
                    </a:p>
                    <a:p>
                      <a:pPr marL="0" marR="0" algn="r">
                        <a:spcBef>
                          <a:spcPts val="0"/>
                        </a:spcBef>
                        <a:spcAft>
                          <a:spcPts val="0"/>
                        </a:spcAft>
                      </a:pPr>
                      <a:endParaRPr lang="en-US" sz="1600" dirty="0" smtClean="0">
                        <a:effectLst/>
                        <a:latin typeface="+mj-lt"/>
                        <a:ea typeface="Calibri"/>
                        <a:cs typeface="Times New Roman"/>
                      </a:endParaRPr>
                    </a:p>
                    <a:p>
                      <a:pPr marL="0" marR="0" algn="r">
                        <a:spcBef>
                          <a:spcPts val="0"/>
                        </a:spcBef>
                        <a:spcAft>
                          <a:spcPts val="0"/>
                        </a:spcAft>
                      </a:pPr>
                      <a:r>
                        <a:rPr lang="en-US" sz="1600" dirty="0" smtClean="0">
                          <a:effectLst/>
                          <a:latin typeface="+mj-lt"/>
                          <a:ea typeface="Calibri"/>
                          <a:cs typeface="Times New Roman"/>
                        </a:rPr>
                        <a:t>3.0</a:t>
                      </a:r>
                      <a:endParaRPr lang="en-US" sz="1600" dirty="0">
                        <a:effectLst/>
                        <a:latin typeface="+mj-lt"/>
                        <a:ea typeface="Calibri"/>
                        <a:cs typeface="Times New Roman"/>
                      </a:endParaRPr>
                    </a:p>
                    <a:p>
                      <a:pPr marL="0" marR="0" algn="r">
                        <a:spcBef>
                          <a:spcPts val="0"/>
                        </a:spcBef>
                        <a:spcAft>
                          <a:spcPts val="0"/>
                        </a:spcAft>
                      </a:pPr>
                      <a:endParaRPr lang="en-US" sz="1600" dirty="0" smtClean="0">
                        <a:effectLst/>
                        <a:latin typeface="+mj-lt"/>
                        <a:ea typeface="Calibri"/>
                        <a:cs typeface="Times New Roman"/>
                      </a:endParaRPr>
                    </a:p>
                    <a:p>
                      <a:pPr marL="0" marR="0" algn="r">
                        <a:spcBef>
                          <a:spcPts val="0"/>
                        </a:spcBef>
                        <a:spcAft>
                          <a:spcPts val="0"/>
                        </a:spcAft>
                      </a:pPr>
                      <a:r>
                        <a:rPr lang="en-US" sz="1600" dirty="0" smtClean="0">
                          <a:effectLst/>
                          <a:latin typeface="+mj-lt"/>
                          <a:ea typeface="Calibri"/>
                          <a:cs typeface="Times New Roman"/>
                        </a:rPr>
                        <a:t>6.9</a:t>
                      </a:r>
                      <a:endParaRPr lang="en-US" sz="1600" dirty="0">
                        <a:effectLst/>
                        <a:latin typeface="+mj-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600" dirty="0">
                          <a:effectLst/>
                          <a:latin typeface="+mj-lt"/>
                          <a:ea typeface="Calibri"/>
                          <a:cs typeface="Times New Roman"/>
                        </a:rPr>
                        <a:t>1,848,614</a:t>
                      </a:r>
                    </a:p>
                    <a:p>
                      <a:pPr marL="0" marR="0" algn="r">
                        <a:spcBef>
                          <a:spcPts val="0"/>
                        </a:spcBef>
                        <a:spcAft>
                          <a:spcPts val="0"/>
                        </a:spcAft>
                      </a:pPr>
                      <a:endParaRPr lang="en-US" sz="1600" dirty="0" smtClean="0">
                        <a:effectLst/>
                        <a:latin typeface="+mj-lt"/>
                        <a:ea typeface="Calibri"/>
                        <a:cs typeface="Times New Roman"/>
                      </a:endParaRPr>
                    </a:p>
                    <a:p>
                      <a:pPr marL="0" marR="0" algn="r">
                        <a:spcBef>
                          <a:spcPts val="0"/>
                        </a:spcBef>
                        <a:spcAft>
                          <a:spcPts val="0"/>
                        </a:spcAft>
                      </a:pPr>
                      <a:r>
                        <a:rPr lang="en-US" sz="1600" dirty="0" smtClean="0">
                          <a:effectLst/>
                          <a:latin typeface="+mj-lt"/>
                          <a:ea typeface="Calibri"/>
                          <a:cs typeface="Times New Roman"/>
                        </a:rPr>
                        <a:t>402,637</a:t>
                      </a:r>
                      <a:endParaRPr lang="en-US" sz="1600" dirty="0">
                        <a:effectLst/>
                        <a:latin typeface="+mj-lt"/>
                        <a:ea typeface="Calibri"/>
                        <a:cs typeface="Times New Roman"/>
                      </a:endParaRPr>
                    </a:p>
                    <a:p>
                      <a:pPr marL="0" marR="0" algn="r">
                        <a:spcBef>
                          <a:spcPts val="0"/>
                        </a:spcBef>
                        <a:spcAft>
                          <a:spcPts val="0"/>
                        </a:spcAft>
                      </a:pPr>
                      <a:endParaRPr lang="en-US" sz="1600" dirty="0" smtClean="0">
                        <a:effectLst/>
                        <a:latin typeface="+mj-lt"/>
                        <a:ea typeface="Calibri"/>
                        <a:cs typeface="Times New Roman"/>
                      </a:endParaRPr>
                    </a:p>
                    <a:p>
                      <a:pPr marL="0" marR="0" algn="r">
                        <a:spcBef>
                          <a:spcPts val="0"/>
                        </a:spcBef>
                        <a:spcAft>
                          <a:spcPts val="0"/>
                        </a:spcAft>
                      </a:pPr>
                      <a:r>
                        <a:rPr lang="en-US" sz="1600" dirty="0" smtClean="0">
                          <a:effectLst/>
                          <a:latin typeface="+mj-lt"/>
                          <a:ea typeface="Calibri"/>
                          <a:cs typeface="Times New Roman"/>
                        </a:rPr>
                        <a:t>1,405,172</a:t>
                      </a:r>
                      <a:endParaRPr lang="en-US" sz="1600" dirty="0">
                        <a:effectLst/>
                        <a:latin typeface="+mj-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560305">
                <a:tc>
                  <a:txBody>
                    <a:bodyPr/>
                    <a:lstStyle/>
                    <a:p>
                      <a:pPr marL="0" marR="0" algn="just">
                        <a:spcBef>
                          <a:spcPts val="0"/>
                        </a:spcBef>
                        <a:spcAft>
                          <a:spcPts val="0"/>
                        </a:spcAft>
                      </a:pPr>
                      <a:r>
                        <a:rPr lang="en-US" sz="1600" b="1" dirty="0">
                          <a:effectLst/>
                          <a:latin typeface="+mj-lt"/>
                          <a:ea typeface="Calibri"/>
                          <a:cs typeface="Times New Roman"/>
                        </a:rPr>
                        <a:t>Total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600" b="1" dirty="0">
                          <a:effectLst/>
                          <a:latin typeface="+mj-lt"/>
                          <a:ea typeface="Calibri"/>
                          <a:cs typeface="Times New Roman"/>
                        </a:rPr>
                        <a:t>827,983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tabLst>
                          <a:tab pos="454025" algn="l"/>
                        </a:tabLst>
                      </a:pPr>
                      <a:r>
                        <a:rPr lang="en-US" sz="1600" b="1" dirty="0">
                          <a:effectLst/>
                          <a:latin typeface="+mj-lt"/>
                          <a:ea typeface="Calibri"/>
                          <a:cs typeface="Times New Roman"/>
                        </a:rPr>
                        <a:t>3.5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600" b="1" dirty="0">
                          <a:effectLst/>
                          <a:latin typeface="+mj-lt"/>
                          <a:ea typeface="Calibri"/>
                          <a:cs typeface="Times New Roman"/>
                        </a:rPr>
                        <a:t>1,343,816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600" b="1" dirty="0">
                          <a:effectLst/>
                          <a:latin typeface="+mj-lt"/>
                          <a:ea typeface="Calibri"/>
                          <a:cs typeface="Times New Roman"/>
                        </a:rPr>
                        <a:t>3.9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600" b="1" dirty="0">
                          <a:effectLst/>
                          <a:latin typeface="+mj-lt"/>
                          <a:ea typeface="Calibri"/>
                          <a:cs typeface="Times New Roman"/>
                        </a:rPr>
                        <a:t>2,501,196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tabLst>
                          <a:tab pos="477520" algn="l"/>
                        </a:tabLst>
                      </a:pPr>
                      <a:r>
                        <a:rPr lang="en-US" sz="1600" b="1" dirty="0">
                          <a:effectLst/>
                          <a:latin typeface="+mj-lt"/>
                          <a:ea typeface="Calibri"/>
                          <a:cs typeface="Times New Roman"/>
                        </a:rPr>
                        <a:t>3.8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600" b="1" dirty="0">
                          <a:effectLst/>
                          <a:latin typeface="+mj-lt"/>
                          <a:ea typeface="Calibri"/>
                          <a:cs typeface="Times New Roman"/>
                        </a:rPr>
                        <a:t>3,656,423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5" name="Rectangle 1"/>
          <p:cNvSpPr>
            <a:spLocks noChangeArrowheads="1"/>
          </p:cNvSpPr>
          <p:nvPr/>
        </p:nvSpPr>
        <p:spPr bwMode="auto">
          <a:xfrm>
            <a:off x="381000" y="1688813"/>
            <a:ext cx="86106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tabLst>
                <a:tab pos="477838" algn="l"/>
              </a:tabLst>
              <a:defRPr>
                <a:solidFill>
                  <a:schemeClr val="tx1"/>
                </a:solidFill>
                <a:latin typeface="Arial" pitchFamily="34" charset="0"/>
                <a:cs typeface="Arial" pitchFamily="34" charset="0"/>
              </a:defRPr>
            </a:lvl1pPr>
            <a:lvl2pPr>
              <a:tabLst>
                <a:tab pos="477838" algn="l"/>
              </a:tabLst>
              <a:defRPr>
                <a:solidFill>
                  <a:schemeClr val="tx1"/>
                </a:solidFill>
                <a:latin typeface="Arial" pitchFamily="34" charset="0"/>
                <a:cs typeface="Arial" pitchFamily="34" charset="0"/>
              </a:defRPr>
            </a:lvl2pPr>
            <a:lvl3pPr>
              <a:tabLst>
                <a:tab pos="477838" algn="l"/>
              </a:tabLst>
              <a:defRPr>
                <a:solidFill>
                  <a:schemeClr val="tx1"/>
                </a:solidFill>
                <a:latin typeface="Arial" pitchFamily="34" charset="0"/>
                <a:cs typeface="Arial" pitchFamily="34" charset="0"/>
              </a:defRPr>
            </a:lvl3pPr>
            <a:lvl4pPr>
              <a:tabLst>
                <a:tab pos="477838" algn="l"/>
              </a:tabLst>
              <a:defRPr>
                <a:solidFill>
                  <a:schemeClr val="tx1"/>
                </a:solidFill>
                <a:latin typeface="Arial" pitchFamily="34" charset="0"/>
                <a:cs typeface="Arial" pitchFamily="34" charset="0"/>
              </a:defRPr>
            </a:lvl4pPr>
            <a:lvl5pPr>
              <a:tabLst>
                <a:tab pos="477838" algn="l"/>
              </a:tabLst>
              <a:defRPr>
                <a:solidFill>
                  <a:schemeClr val="tx1"/>
                </a:solidFill>
                <a:latin typeface="Arial" pitchFamily="34" charset="0"/>
                <a:cs typeface="Arial" pitchFamily="34" charset="0"/>
              </a:defRPr>
            </a:lvl5pPr>
            <a:lvl6pPr fontAlgn="base">
              <a:spcBef>
                <a:spcPct val="0"/>
              </a:spcBef>
              <a:spcAft>
                <a:spcPct val="0"/>
              </a:spcAft>
              <a:tabLst>
                <a:tab pos="477838" algn="l"/>
              </a:tabLst>
              <a:defRPr>
                <a:solidFill>
                  <a:schemeClr val="tx1"/>
                </a:solidFill>
                <a:latin typeface="Arial" pitchFamily="34" charset="0"/>
                <a:cs typeface="Arial" pitchFamily="34" charset="0"/>
              </a:defRPr>
            </a:lvl6pPr>
            <a:lvl7pPr fontAlgn="base">
              <a:spcBef>
                <a:spcPct val="0"/>
              </a:spcBef>
              <a:spcAft>
                <a:spcPct val="0"/>
              </a:spcAft>
              <a:tabLst>
                <a:tab pos="477838" algn="l"/>
              </a:tabLst>
              <a:defRPr>
                <a:solidFill>
                  <a:schemeClr val="tx1"/>
                </a:solidFill>
                <a:latin typeface="Arial" pitchFamily="34" charset="0"/>
                <a:cs typeface="Arial" pitchFamily="34" charset="0"/>
              </a:defRPr>
            </a:lvl7pPr>
            <a:lvl8pPr fontAlgn="base">
              <a:spcBef>
                <a:spcPct val="0"/>
              </a:spcBef>
              <a:spcAft>
                <a:spcPct val="0"/>
              </a:spcAft>
              <a:tabLst>
                <a:tab pos="477838" algn="l"/>
              </a:tabLst>
              <a:defRPr>
                <a:solidFill>
                  <a:schemeClr val="tx1"/>
                </a:solidFill>
                <a:latin typeface="Arial" pitchFamily="34" charset="0"/>
                <a:cs typeface="Arial" pitchFamily="34" charset="0"/>
              </a:defRPr>
            </a:lvl8pPr>
            <a:lvl9pPr fontAlgn="base">
              <a:spcBef>
                <a:spcPct val="0"/>
              </a:spcBef>
              <a:spcAft>
                <a:spcPct val="0"/>
              </a:spcAft>
              <a:tabLst>
                <a:tab pos="477838" algn="l"/>
              </a:tabLs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477838" algn="l"/>
              </a:tabLst>
            </a:pPr>
            <a:r>
              <a:rPr kumimoji="0" lang="en-US" altLang="en-US" sz="2400" b="1" i="0" u="none" strike="noStrike" cap="none" normalizeH="0" baseline="0" dirty="0" smtClean="0">
                <a:ln>
                  <a:noFill/>
                </a:ln>
                <a:solidFill>
                  <a:schemeClr val="tx1"/>
                </a:solidFill>
                <a:effectLst/>
                <a:latin typeface="+mj-lt"/>
                <a:ea typeface="Calibri" pitchFamily="34" charset="0"/>
                <a:cs typeface="Times New Roman" pitchFamily="18" charset="0"/>
              </a:rPr>
              <a:t>Population of GAMA, 1970-2010</a:t>
            </a:r>
            <a:endParaRPr kumimoji="0" lang="en-US" altLang="en-US" sz="2400" b="0" i="0" u="none" strike="noStrike" cap="none" normalizeH="0" baseline="0" dirty="0" smtClean="0">
              <a:ln>
                <a:noFill/>
              </a:ln>
              <a:solidFill>
                <a:schemeClr val="tx1"/>
              </a:solidFill>
              <a:effectLst/>
              <a:latin typeface="+mj-lt"/>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477838" algn="l"/>
              </a:tabLst>
            </a:pPr>
            <a:r>
              <a:rPr kumimoji="0" lang="en-US" altLang="en-US" sz="800" b="0" i="0" u="none" strike="noStrike" cap="none" normalizeH="0" baseline="0" dirty="0" smtClean="0">
                <a:ln>
                  <a:noFill/>
                </a:ln>
                <a:solidFill>
                  <a:schemeClr val="tx1"/>
                </a:solidFill>
                <a:effectLst/>
                <a:latin typeface="Arial" pitchFamily="34" charset="0"/>
                <a:cs typeface="Arial" pitchFamily="34" charset="0"/>
              </a:rPr>
              <a:t> </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28563012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GAMA 1988-200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057400"/>
            <a:ext cx="4343400" cy="3962400"/>
          </a:xfrm>
          <a:prstGeom prst="rect">
            <a:avLst/>
          </a:prstGeom>
          <a:noFill/>
          <a:extLst>
            <a:ext uri="{909E8E84-426E-40DD-AFC4-6F175D3DCCD1}">
              <a14:hiddenFill xmlns:a14="http://schemas.microsoft.com/office/drawing/2010/main">
                <a:solidFill>
                  <a:srgbClr val="FFFFFF"/>
                </a:solidFill>
              </a14:hiddenFill>
            </a:ext>
          </a:extLst>
        </p:spPr>
      </p:pic>
      <p:pic>
        <p:nvPicPr>
          <p:cNvPr id="3073" name="Picture 1" descr="GAMA 2004-200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24400" y="2057400"/>
            <a:ext cx="4419600" cy="39624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3"/>
          <p:cNvSpPr>
            <a:spLocks noChangeArrowheads="1"/>
          </p:cNvSpPr>
          <p:nvPr/>
        </p:nvSpPr>
        <p:spPr bwMode="auto">
          <a:xfrm>
            <a:off x="0" y="1547149"/>
            <a:ext cx="88392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dirty="0" smtClean="0">
                <a:ln>
                  <a:noFill/>
                </a:ln>
                <a:solidFill>
                  <a:schemeClr val="tx1"/>
                </a:solidFill>
                <a:effectLst/>
                <a:latin typeface="+mj-lt"/>
                <a:ea typeface="Calibri" pitchFamily="34" charset="0"/>
                <a:cs typeface="Times New Roman" pitchFamily="18" charset="0"/>
              </a:rPr>
              <a:t>Fig. 1a: MMDA Areas in GAMA, 1988-2003 </a:t>
            </a:r>
            <a:r>
              <a:rPr kumimoji="0" lang="en-US" altLang="en-US" sz="1200" b="1" i="0" u="none" strike="noStrike" cap="none" normalizeH="0" baseline="0" dirty="0" smtClean="0">
                <a:ln>
                  <a:noFill/>
                </a:ln>
                <a:solidFill>
                  <a:schemeClr val="tx1"/>
                </a:solidFill>
                <a:effectLst/>
                <a:latin typeface="Cambria" pitchFamily="18" charset="0"/>
                <a:ea typeface="Calibri" pitchFamily="34" charset="0"/>
                <a:cs typeface="Times New Roman" pitchFamily="18" charset="0"/>
              </a:rPr>
              <a:t>	    	</a:t>
            </a:r>
            <a:r>
              <a:rPr kumimoji="0" lang="en-US" altLang="en-US" sz="1200" b="1" i="0" u="none" strike="noStrike" cap="none" normalizeH="0" dirty="0" smtClean="0">
                <a:ln>
                  <a:noFill/>
                </a:ln>
                <a:solidFill>
                  <a:schemeClr val="tx1"/>
                </a:solidFill>
                <a:effectLst/>
                <a:latin typeface="Cambria" pitchFamily="18" charset="0"/>
                <a:ea typeface="Calibri" pitchFamily="34" charset="0"/>
                <a:cs typeface="Times New Roman" pitchFamily="18" charset="0"/>
              </a:rPr>
              <a:t>       </a:t>
            </a:r>
            <a:r>
              <a:rPr kumimoji="0" lang="en-US" altLang="en-US" sz="1600" b="1" i="0" u="none" strike="noStrike" cap="none" normalizeH="0" baseline="0" dirty="0" smtClean="0">
                <a:ln>
                  <a:noFill/>
                </a:ln>
                <a:solidFill>
                  <a:schemeClr val="tx1"/>
                </a:solidFill>
                <a:effectLst/>
                <a:latin typeface="+mj-lt"/>
                <a:ea typeface="Calibri" pitchFamily="34" charset="0"/>
                <a:cs typeface="Times New Roman" pitchFamily="18" charset="0"/>
              </a:rPr>
              <a:t>Fig. 1b: MMDAs in GAMA, 2004-2007</a:t>
            </a:r>
            <a:endParaRPr kumimoji="0" lang="en-US" altLang="en-US" sz="1600" b="0" i="0" u="none" strike="noStrike" cap="none" normalizeH="0" baseline="0" dirty="0" smtClean="0">
              <a:ln>
                <a:noFill/>
              </a:ln>
              <a:solidFill>
                <a:schemeClr val="tx1"/>
              </a:solidFill>
              <a:effectLst/>
              <a:latin typeface="+mj-l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88042148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7" name="Picture 1" descr="GAMA 2008-201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1676400"/>
            <a:ext cx="8153400" cy="50292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3"/>
          <p:cNvSpPr>
            <a:spLocks noChangeArrowheads="1"/>
          </p:cNvSpPr>
          <p:nvPr/>
        </p:nvSpPr>
        <p:spPr bwMode="auto">
          <a:xfrm>
            <a:off x="0" y="344805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 name="Rectangle 3"/>
          <p:cNvSpPr/>
          <p:nvPr/>
        </p:nvSpPr>
        <p:spPr>
          <a:xfrm>
            <a:off x="389709" y="990600"/>
            <a:ext cx="6553199" cy="400110"/>
          </a:xfrm>
          <a:prstGeom prst="rect">
            <a:avLst/>
          </a:prstGeom>
        </p:spPr>
        <p:txBody>
          <a:bodyPr wrap="square">
            <a:spAutoFit/>
          </a:bodyPr>
          <a:lstStyle/>
          <a:p>
            <a:pPr lvl="0"/>
            <a:r>
              <a:rPr lang="en-US" altLang="en-US" sz="2000" b="1" dirty="0">
                <a:solidFill>
                  <a:schemeClr val="bg1"/>
                </a:solidFill>
                <a:latin typeface="+mj-lt"/>
                <a:ea typeface="Calibri" pitchFamily="34" charset="0"/>
                <a:cs typeface="TimesNewRomanPS" charset="0"/>
              </a:rPr>
              <a:t>Local Government Areas in GAMA, 2008-2011</a:t>
            </a:r>
            <a:endParaRPr lang="en-US" altLang="en-US" sz="2000" b="1" dirty="0">
              <a:solidFill>
                <a:schemeClr val="bg1"/>
              </a:solidFill>
              <a:latin typeface="+mj-lt"/>
              <a:cs typeface="Arial" pitchFamily="34" charset="0"/>
            </a:endParaRPr>
          </a:p>
        </p:txBody>
      </p:sp>
    </p:spTree>
    <p:extLst>
      <p:ext uri="{BB962C8B-B14F-4D97-AF65-F5344CB8AC3E}">
        <p14:creationId xmlns:p14="http://schemas.microsoft.com/office/powerpoint/2010/main" val="109466180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38100" y="880646"/>
            <a:ext cx="6667500" cy="677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dirty="0" smtClean="0">
                <a:ln>
                  <a:noFill/>
                </a:ln>
                <a:solidFill>
                  <a:schemeClr val="bg1"/>
                </a:solidFill>
                <a:effectLst/>
                <a:latin typeface="+mj-lt"/>
                <a:ea typeface="Calibri" pitchFamily="34" charset="0"/>
                <a:cs typeface="TimesNewRomanPS"/>
              </a:rPr>
              <a:t>Map of Local Government Areas in GAMA, 2012-2015*</a:t>
            </a:r>
            <a:r>
              <a:rPr kumimoji="0" lang="en-US" altLang="en-US" sz="1200" b="0" i="0" u="none" strike="noStrike" cap="none" normalizeH="0" baseline="0" dirty="0" smtClean="0">
                <a:ln>
                  <a:noFill/>
                </a:ln>
                <a:solidFill>
                  <a:schemeClr val="tx1"/>
                </a:solidFill>
                <a:effectLst/>
                <a:latin typeface="Cambria" pitchFamily="18" charset="0"/>
                <a:ea typeface="Calibri" pitchFamily="34" charset="0"/>
                <a:cs typeface="TimesNewRomanPS"/>
              </a:rPr>
              <a:t>   </a:t>
            </a:r>
            <a:endParaRPr kumimoji="0" lang="en-US" alt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5121" name="Picture 1" descr="GAMA 2012 to Presen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1600199"/>
            <a:ext cx="8763000" cy="4868093"/>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3"/>
          <p:cNvSpPr>
            <a:spLocks noChangeArrowheads="1"/>
          </p:cNvSpPr>
          <p:nvPr/>
        </p:nvSpPr>
        <p:spPr bwMode="auto">
          <a:xfrm>
            <a:off x="-8709" y="6468293"/>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chemeClr val="tx1"/>
                </a:solidFill>
                <a:effectLst/>
                <a:latin typeface="Cambria" pitchFamily="18" charset="0"/>
                <a:ea typeface="Calibri" pitchFamily="34" charset="0"/>
                <a:cs typeface="TimesNewRomanPS"/>
              </a:rPr>
              <a:t>*Boundaries of MMAs on this map do not represent the yet to be </a:t>
            </a:r>
            <a:r>
              <a:rPr kumimoji="0" lang="en-US" altLang="en-US" sz="1100" b="0" i="0" u="none" strike="noStrike" cap="none" normalizeH="0" baseline="0" dirty="0" err="1" smtClean="0">
                <a:ln>
                  <a:noFill/>
                </a:ln>
                <a:solidFill>
                  <a:schemeClr val="tx1"/>
                </a:solidFill>
                <a:effectLst/>
                <a:latin typeface="Cambria" pitchFamily="18" charset="0"/>
                <a:ea typeface="Calibri" pitchFamily="34" charset="0"/>
                <a:cs typeface="TimesNewRomanPS"/>
              </a:rPr>
              <a:t>gazetted</a:t>
            </a:r>
            <a:r>
              <a:rPr kumimoji="0" lang="en-US" altLang="en-US" sz="1100" b="0" i="0" u="none" strike="noStrike" cap="none" normalizeH="0" baseline="0" dirty="0" smtClean="0">
                <a:ln>
                  <a:noFill/>
                </a:ln>
                <a:solidFill>
                  <a:schemeClr val="tx1"/>
                </a:solidFill>
                <a:effectLst/>
                <a:latin typeface="Cambria" pitchFamily="18" charset="0"/>
                <a:ea typeface="Calibri" pitchFamily="34" charset="0"/>
                <a:cs typeface="TimesNewRomanPS"/>
              </a:rPr>
              <a:t> boundaries in GAMA</a:t>
            </a:r>
            <a:endParaRPr kumimoji="0" lang="en-US" alt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80692969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4294911810"/>
              </p:ext>
            </p:extLst>
          </p:nvPr>
        </p:nvGraphicFramePr>
        <p:xfrm>
          <a:off x="228600" y="1905001"/>
          <a:ext cx="8763001" cy="4648195"/>
        </p:xfrm>
        <a:graphic>
          <a:graphicData uri="http://schemas.openxmlformats.org/drawingml/2006/table">
            <a:tbl>
              <a:tblPr firstRow="1" firstCol="1" bandRow="1"/>
              <a:tblGrid>
                <a:gridCol w="2734576">
                  <a:extLst>
                    <a:ext uri="{9D8B030D-6E8A-4147-A177-3AD203B41FA5}">
                      <a16:colId xmlns:a16="http://schemas.microsoft.com/office/drawing/2014/main" val="724650625"/>
                    </a:ext>
                  </a:extLst>
                </a:gridCol>
                <a:gridCol w="1382713">
                  <a:extLst>
                    <a:ext uri="{9D8B030D-6E8A-4147-A177-3AD203B41FA5}">
                      <a16:colId xmlns:a16="http://schemas.microsoft.com/office/drawing/2014/main" val="1341929220"/>
                    </a:ext>
                  </a:extLst>
                </a:gridCol>
                <a:gridCol w="152826">
                  <a:extLst>
                    <a:ext uri="{9D8B030D-6E8A-4147-A177-3AD203B41FA5}">
                      <a16:colId xmlns:a16="http://schemas.microsoft.com/office/drawing/2014/main" val="4234450146"/>
                    </a:ext>
                  </a:extLst>
                </a:gridCol>
                <a:gridCol w="2783547">
                  <a:extLst>
                    <a:ext uri="{9D8B030D-6E8A-4147-A177-3AD203B41FA5}">
                      <a16:colId xmlns:a16="http://schemas.microsoft.com/office/drawing/2014/main" val="2418186703"/>
                    </a:ext>
                  </a:extLst>
                </a:gridCol>
                <a:gridCol w="1709339">
                  <a:extLst>
                    <a:ext uri="{9D8B030D-6E8A-4147-A177-3AD203B41FA5}">
                      <a16:colId xmlns:a16="http://schemas.microsoft.com/office/drawing/2014/main" val="3807220113"/>
                    </a:ext>
                  </a:extLst>
                </a:gridCol>
              </a:tblGrid>
              <a:tr h="230675">
                <a:tc>
                  <a:txBody>
                    <a:bodyPr/>
                    <a:lstStyle/>
                    <a:p>
                      <a:pPr marL="0" marR="0">
                        <a:lnSpc>
                          <a:spcPct val="107000"/>
                        </a:lnSpc>
                        <a:spcBef>
                          <a:spcPts val="0"/>
                        </a:spcBef>
                        <a:spcAft>
                          <a:spcPts val="0"/>
                        </a:spcAft>
                      </a:pPr>
                      <a:r>
                        <a:rPr lang="en-US" sz="1400" b="1" dirty="0">
                          <a:effectLst/>
                          <a:latin typeface="Cambria" panose="02040503050406030204" pitchFamily="18" charset="0"/>
                          <a:ea typeface="Calibri" panose="020F0502020204030204" pitchFamily="34" charset="0"/>
                          <a:cs typeface="Times New Roman" panose="02020603050405020304" pitchFamily="18" charset="0"/>
                        </a:rPr>
                        <a:t>Name of Assembly</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3713" marR="637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b="1">
                          <a:effectLst/>
                          <a:latin typeface="Cambria" panose="02040503050406030204" pitchFamily="18" charset="0"/>
                          <a:ea typeface="Calibri" panose="020F0502020204030204" pitchFamily="34" charset="0"/>
                          <a:cs typeface="Times New Roman" panose="02020603050405020304" pitchFamily="18" charset="0"/>
                        </a:rPr>
                        <a:t>Capital</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3713" marR="637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b="1">
                          <a:effectLst/>
                          <a:latin typeface="Cambria" panose="02040503050406030204" pitchFamily="18" charset="0"/>
                          <a:ea typeface="Calibri" panose="020F0502020204030204" pitchFamily="34" charset="0"/>
                          <a:cs typeface="Times New Roman" panose="02020603050405020304" pitchFamily="18" charset="0"/>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3713" marR="637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b="1">
                          <a:effectLst/>
                          <a:latin typeface="Cambria" panose="02040503050406030204" pitchFamily="18" charset="0"/>
                          <a:ea typeface="Calibri" panose="020F0502020204030204" pitchFamily="34" charset="0"/>
                          <a:cs typeface="Times New Roman" panose="02020603050405020304" pitchFamily="18" charset="0"/>
                        </a:rPr>
                        <a:t>Name of Assembly</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3713" marR="637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b="1" dirty="0">
                          <a:effectLst/>
                          <a:latin typeface="Cambria" panose="02040503050406030204" pitchFamily="18" charset="0"/>
                          <a:ea typeface="Calibri" panose="020F0502020204030204" pitchFamily="34" charset="0"/>
                          <a:cs typeface="Times New Roman" panose="02020603050405020304" pitchFamily="18" charset="0"/>
                        </a:rPr>
                        <a:t> </a:t>
                      </a:r>
                      <a:r>
                        <a:rPr lang="en-US" sz="1400" b="1" dirty="0" smtClean="0">
                          <a:effectLst/>
                          <a:latin typeface="Cambria" panose="02040503050406030204" pitchFamily="18" charset="0"/>
                          <a:ea typeface="Calibri" panose="020F0502020204030204" pitchFamily="34" charset="0"/>
                          <a:cs typeface="Times New Roman" panose="02020603050405020304" pitchFamily="18" charset="0"/>
                        </a:rPr>
                        <a:t>Capital</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3713" marR="637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13721472"/>
                  </a:ext>
                </a:extLst>
              </a:tr>
              <a:tr h="367446">
                <a:tc>
                  <a:txBody>
                    <a:bodyPr/>
                    <a:lstStyle/>
                    <a:p>
                      <a:pPr marL="0" marR="0" lvl="0" indent="0">
                        <a:lnSpc>
                          <a:spcPct val="107000"/>
                        </a:lnSpc>
                        <a:spcBef>
                          <a:spcPts val="0"/>
                        </a:spcBef>
                        <a:spcAft>
                          <a:spcPts val="0"/>
                        </a:spcAft>
                        <a:buFont typeface="+mj-lt"/>
                        <a:buNone/>
                      </a:pPr>
                      <a:r>
                        <a:rPr lang="en-US" sz="1400" dirty="0" smtClean="0">
                          <a:solidFill>
                            <a:srgbClr val="FF0000"/>
                          </a:solidFill>
                          <a:effectLst/>
                          <a:latin typeface="Cambria" panose="02040503050406030204" pitchFamily="18" charset="0"/>
                          <a:ea typeface="Calibri" panose="020F0502020204030204" pitchFamily="34" charset="0"/>
                          <a:cs typeface="Times New Roman" panose="02020603050405020304" pitchFamily="18" charset="0"/>
                        </a:rPr>
                        <a:t>1. </a:t>
                      </a:r>
                      <a:r>
                        <a:rPr lang="en-US" sz="1400" dirty="0" err="1" smtClean="0">
                          <a:solidFill>
                            <a:srgbClr val="FF0000"/>
                          </a:solidFill>
                          <a:effectLst/>
                          <a:latin typeface="Cambria" panose="02040503050406030204" pitchFamily="18" charset="0"/>
                          <a:ea typeface="Calibri" panose="020F0502020204030204" pitchFamily="34" charset="0"/>
                          <a:cs typeface="Times New Roman" panose="02020603050405020304" pitchFamily="18" charset="0"/>
                        </a:rPr>
                        <a:t>Ablekuma</a:t>
                      </a:r>
                      <a:r>
                        <a:rPr lang="en-US" sz="1400" dirty="0" smtClean="0">
                          <a:solidFill>
                            <a:srgbClr val="FF0000"/>
                          </a:solidFill>
                          <a:effectLst/>
                          <a:latin typeface="Cambria" panose="02040503050406030204" pitchFamily="18" charset="0"/>
                          <a:ea typeface="Calibri" panose="020F0502020204030204" pitchFamily="34" charset="0"/>
                          <a:cs typeface="Times New Roman" panose="02020603050405020304" pitchFamily="18" charset="0"/>
                        </a:rPr>
                        <a:t>  </a:t>
                      </a:r>
                      <a:r>
                        <a:rPr lang="en-US" sz="1400" dirty="0">
                          <a:solidFill>
                            <a:srgbClr val="FF0000"/>
                          </a:solidFill>
                          <a:effectLst/>
                          <a:latin typeface="Cambria" panose="02040503050406030204" pitchFamily="18" charset="0"/>
                          <a:ea typeface="Calibri" panose="020F0502020204030204" pitchFamily="34" charset="0"/>
                          <a:cs typeface="Times New Roman" panose="02020603050405020304" pitchFamily="18" charset="0"/>
                        </a:rPr>
                        <a:t>North </a:t>
                      </a:r>
                      <a:r>
                        <a:rPr lang="en-US" sz="1400" dirty="0" smtClean="0">
                          <a:solidFill>
                            <a:srgbClr val="FF0000"/>
                          </a:solidFill>
                          <a:effectLst/>
                          <a:latin typeface="Cambria" panose="02040503050406030204" pitchFamily="18" charset="0"/>
                          <a:ea typeface="Calibri" panose="020F0502020204030204" pitchFamily="34" charset="0"/>
                          <a:cs typeface="Times New Roman" panose="02020603050405020304" pitchFamily="18" charset="0"/>
                        </a:rPr>
                        <a:t>Municipal  </a:t>
                      </a:r>
                      <a:endParaRPr lang="en-US" sz="14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713" marR="637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a:solidFill>
                            <a:srgbClr val="FF0000"/>
                          </a:solidFill>
                          <a:effectLst/>
                          <a:latin typeface="Cambria" panose="02040503050406030204" pitchFamily="18" charset="0"/>
                          <a:ea typeface="Calibri" panose="020F0502020204030204" pitchFamily="34" charset="0"/>
                          <a:cs typeface="Times New Roman" panose="02020603050405020304" pitchFamily="18" charset="0"/>
                        </a:rPr>
                        <a:t>Darkuman</a:t>
                      </a:r>
                      <a:endParaRPr lang="en-US" sz="140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713" marR="637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a:effectLst/>
                          <a:latin typeface="Cambria" panose="02040503050406030204" pitchFamily="18" charset="0"/>
                          <a:ea typeface="Calibri" panose="020F0502020204030204" pitchFamily="34" charset="0"/>
                          <a:cs typeface="Times New Roman" panose="02020603050405020304" pitchFamily="18" charset="0"/>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3713" marR="637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dirty="0">
                          <a:effectLst/>
                          <a:latin typeface="Cambria" panose="02040503050406030204" pitchFamily="18" charset="0"/>
                          <a:ea typeface="Calibri" panose="020F0502020204030204" pitchFamily="34" charset="0"/>
                          <a:cs typeface="Times New Roman" panose="02020603050405020304" pitchFamily="18" charset="0"/>
                        </a:rPr>
                        <a:t>14. Ga East Municipal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3713" marR="637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a:effectLst/>
                          <a:latin typeface="Cambria" panose="02040503050406030204" pitchFamily="18" charset="0"/>
                          <a:ea typeface="Calibri" panose="020F0502020204030204" pitchFamily="34" charset="0"/>
                          <a:cs typeface="Times New Roman" panose="02020603050405020304" pitchFamily="18" charset="0"/>
                        </a:rPr>
                        <a:t>Abokobi</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3713" marR="637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61933076"/>
                  </a:ext>
                </a:extLst>
              </a:tr>
              <a:tr h="367446">
                <a:tc>
                  <a:txBody>
                    <a:bodyPr/>
                    <a:lstStyle/>
                    <a:p>
                      <a:pPr marL="0" marR="0" lvl="0" indent="0">
                        <a:lnSpc>
                          <a:spcPct val="107000"/>
                        </a:lnSpc>
                        <a:spcBef>
                          <a:spcPts val="0"/>
                        </a:spcBef>
                        <a:spcAft>
                          <a:spcPts val="0"/>
                        </a:spcAft>
                        <a:buFont typeface="+mj-lt"/>
                        <a:buNone/>
                      </a:pPr>
                      <a:r>
                        <a:rPr lang="en-US" sz="1400" dirty="0" smtClean="0">
                          <a:solidFill>
                            <a:srgbClr val="FF0000"/>
                          </a:solidFill>
                          <a:effectLst/>
                          <a:latin typeface="Cambria" panose="02040503050406030204" pitchFamily="18" charset="0"/>
                          <a:ea typeface="Calibri" panose="020F0502020204030204" pitchFamily="34" charset="0"/>
                          <a:cs typeface="Times New Roman" panose="02020603050405020304" pitchFamily="18" charset="0"/>
                        </a:rPr>
                        <a:t>2. </a:t>
                      </a:r>
                      <a:r>
                        <a:rPr lang="en-US" sz="1400" dirty="0" err="1" smtClean="0">
                          <a:solidFill>
                            <a:srgbClr val="FF0000"/>
                          </a:solidFill>
                          <a:effectLst/>
                          <a:latin typeface="Cambria" panose="02040503050406030204" pitchFamily="18" charset="0"/>
                          <a:ea typeface="Calibri" panose="020F0502020204030204" pitchFamily="34" charset="0"/>
                          <a:cs typeface="Times New Roman" panose="02020603050405020304" pitchFamily="18" charset="0"/>
                        </a:rPr>
                        <a:t>Ablekuma</a:t>
                      </a:r>
                      <a:r>
                        <a:rPr lang="en-US" sz="1400" dirty="0" smtClean="0">
                          <a:solidFill>
                            <a:srgbClr val="FF0000"/>
                          </a:solidFill>
                          <a:effectLst/>
                          <a:latin typeface="Cambria" panose="02040503050406030204" pitchFamily="18" charset="0"/>
                          <a:ea typeface="Calibri" panose="020F0502020204030204" pitchFamily="34" charset="0"/>
                          <a:cs typeface="Times New Roman" panose="02020603050405020304" pitchFamily="18" charset="0"/>
                        </a:rPr>
                        <a:t>  </a:t>
                      </a:r>
                      <a:r>
                        <a:rPr lang="en-US" sz="1400" dirty="0">
                          <a:solidFill>
                            <a:srgbClr val="FF0000"/>
                          </a:solidFill>
                          <a:effectLst/>
                          <a:latin typeface="Cambria" panose="02040503050406030204" pitchFamily="18" charset="0"/>
                          <a:ea typeface="Calibri" panose="020F0502020204030204" pitchFamily="34" charset="0"/>
                          <a:cs typeface="Times New Roman" panose="02020603050405020304" pitchFamily="18" charset="0"/>
                        </a:rPr>
                        <a:t>West Municipal  </a:t>
                      </a:r>
                      <a:endParaRPr lang="en-US" sz="14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713" marR="637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a:solidFill>
                            <a:srgbClr val="FF0000"/>
                          </a:solidFill>
                          <a:effectLst/>
                          <a:latin typeface="Cambria" panose="02040503050406030204" pitchFamily="18" charset="0"/>
                          <a:ea typeface="Calibri" panose="020F0502020204030204" pitchFamily="34" charset="0"/>
                          <a:cs typeface="Times New Roman" panose="02020603050405020304" pitchFamily="18" charset="0"/>
                        </a:rPr>
                        <a:t>Dansoman</a:t>
                      </a:r>
                      <a:endParaRPr lang="en-US" sz="140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713" marR="637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a:effectLst/>
                          <a:latin typeface="Cambria" panose="02040503050406030204" pitchFamily="18" charset="0"/>
                          <a:ea typeface="Calibri" panose="020F0502020204030204" pitchFamily="34" charset="0"/>
                          <a:cs typeface="Times New Roman" panose="02020603050405020304" pitchFamily="18" charset="0"/>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3713" marR="637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dirty="0">
                          <a:effectLst/>
                          <a:latin typeface="Cambria" panose="02040503050406030204" pitchFamily="18" charset="0"/>
                          <a:ea typeface="Calibri" panose="020F0502020204030204" pitchFamily="34" charset="0"/>
                          <a:cs typeface="Times New Roman" panose="02020603050405020304" pitchFamily="18" charset="0"/>
                        </a:rPr>
                        <a:t>15. Ga West Municipal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3713" marR="637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a:effectLst/>
                          <a:latin typeface="Cambria" panose="02040503050406030204" pitchFamily="18" charset="0"/>
                          <a:ea typeface="Calibri" panose="020F0502020204030204" pitchFamily="34" charset="0"/>
                          <a:cs typeface="Times New Roman" panose="02020603050405020304" pitchFamily="18" charset="0"/>
                        </a:rPr>
                        <a:t>Amasaman</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3713" marR="637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25718279"/>
                  </a:ext>
                </a:extLst>
              </a:tr>
              <a:tr h="367446">
                <a:tc>
                  <a:txBody>
                    <a:bodyPr/>
                    <a:lstStyle/>
                    <a:p>
                      <a:pPr marL="0" marR="0" lvl="0" indent="0">
                        <a:lnSpc>
                          <a:spcPct val="107000"/>
                        </a:lnSpc>
                        <a:spcBef>
                          <a:spcPts val="0"/>
                        </a:spcBef>
                        <a:spcAft>
                          <a:spcPts val="0"/>
                        </a:spcAft>
                        <a:buFont typeface="+mj-lt"/>
                        <a:buNone/>
                      </a:pPr>
                      <a:r>
                        <a:rPr lang="en-US" sz="1400" dirty="0" smtClean="0">
                          <a:solidFill>
                            <a:srgbClr val="FF0000"/>
                          </a:solidFill>
                          <a:effectLst/>
                          <a:latin typeface="Cambria" panose="02040503050406030204" pitchFamily="18" charset="0"/>
                          <a:ea typeface="Calibri" panose="020F0502020204030204" pitchFamily="34" charset="0"/>
                          <a:cs typeface="Times New Roman" panose="02020603050405020304" pitchFamily="18" charset="0"/>
                        </a:rPr>
                        <a:t>3. </a:t>
                      </a:r>
                      <a:r>
                        <a:rPr lang="en-US" sz="1400" dirty="0" err="1" smtClean="0">
                          <a:solidFill>
                            <a:srgbClr val="FF0000"/>
                          </a:solidFill>
                          <a:effectLst/>
                          <a:latin typeface="Cambria" panose="02040503050406030204" pitchFamily="18" charset="0"/>
                          <a:ea typeface="Calibri" panose="020F0502020204030204" pitchFamily="34" charset="0"/>
                          <a:cs typeface="Times New Roman" panose="02020603050405020304" pitchFamily="18" charset="0"/>
                        </a:rPr>
                        <a:t>Ablekuma</a:t>
                      </a:r>
                      <a:r>
                        <a:rPr lang="en-US" sz="1400" dirty="0" smtClean="0">
                          <a:solidFill>
                            <a:srgbClr val="FF0000"/>
                          </a:solidFill>
                          <a:effectLst/>
                          <a:latin typeface="Cambria" panose="02040503050406030204" pitchFamily="18" charset="0"/>
                          <a:ea typeface="Calibri" panose="020F0502020204030204" pitchFamily="34" charset="0"/>
                          <a:cs typeface="Times New Roman" panose="02020603050405020304" pitchFamily="18" charset="0"/>
                        </a:rPr>
                        <a:t> </a:t>
                      </a:r>
                      <a:r>
                        <a:rPr lang="en-US" sz="1400" dirty="0">
                          <a:solidFill>
                            <a:srgbClr val="FF0000"/>
                          </a:solidFill>
                          <a:effectLst/>
                          <a:latin typeface="Cambria" panose="02040503050406030204" pitchFamily="18" charset="0"/>
                          <a:ea typeface="Calibri" panose="020F0502020204030204" pitchFamily="34" charset="0"/>
                          <a:cs typeface="Times New Roman" panose="02020603050405020304" pitchFamily="18" charset="0"/>
                        </a:rPr>
                        <a:t>Central Municipal </a:t>
                      </a:r>
                      <a:endParaRPr lang="en-US" sz="14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713" marR="637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dirty="0" err="1">
                          <a:solidFill>
                            <a:srgbClr val="FF0000"/>
                          </a:solidFill>
                          <a:effectLst/>
                          <a:latin typeface="Cambria" panose="02040503050406030204" pitchFamily="18" charset="0"/>
                          <a:ea typeface="Calibri" panose="020F0502020204030204" pitchFamily="34" charset="0"/>
                          <a:cs typeface="Times New Roman" panose="02020603050405020304" pitchFamily="18" charset="0"/>
                        </a:rPr>
                        <a:t>Lartebiokorshie</a:t>
                      </a:r>
                      <a:endParaRPr lang="en-US" sz="14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713" marR="637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a:effectLst/>
                          <a:latin typeface="Cambria" panose="02040503050406030204" pitchFamily="18" charset="0"/>
                          <a:ea typeface="Calibri" panose="020F0502020204030204" pitchFamily="34" charset="0"/>
                          <a:cs typeface="Times New Roman" panose="02020603050405020304" pitchFamily="18" charset="0"/>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3713" marR="637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dirty="0">
                          <a:solidFill>
                            <a:srgbClr val="FF0000"/>
                          </a:solidFill>
                          <a:effectLst/>
                          <a:latin typeface="Cambria" panose="02040503050406030204" pitchFamily="18" charset="0"/>
                          <a:ea typeface="Calibri" panose="020F0502020204030204" pitchFamily="34" charset="0"/>
                          <a:cs typeface="Times New Roman" panose="02020603050405020304" pitchFamily="18" charset="0"/>
                        </a:rPr>
                        <a:t>16. </a:t>
                      </a:r>
                      <a:r>
                        <a:rPr lang="en-US" sz="1400" dirty="0" err="1">
                          <a:solidFill>
                            <a:srgbClr val="FF0000"/>
                          </a:solidFill>
                          <a:effectLst/>
                          <a:latin typeface="Cambria" panose="02040503050406030204" pitchFamily="18" charset="0"/>
                          <a:ea typeface="Calibri" panose="020F0502020204030204" pitchFamily="34" charset="0"/>
                          <a:cs typeface="Times New Roman" panose="02020603050405020304" pitchFamily="18" charset="0"/>
                        </a:rPr>
                        <a:t>Koley</a:t>
                      </a:r>
                      <a:r>
                        <a:rPr lang="en-US" sz="1400" dirty="0">
                          <a:solidFill>
                            <a:srgbClr val="FF0000"/>
                          </a:solidFill>
                          <a:effectLst/>
                          <a:latin typeface="Cambria" panose="02040503050406030204" pitchFamily="18" charset="0"/>
                          <a:ea typeface="Calibri" panose="020F0502020204030204" pitchFamily="34" charset="0"/>
                          <a:cs typeface="Times New Roman" panose="02020603050405020304" pitchFamily="18" charset="0"/>
                        </a:rPr>
                        <a:t> </a:t>
                      </a:r>
                      <a:r>
                        <a:rPr lang="en-US" sz="1400" dirty="0" err="1">
                          <a:solidFill>
                            <a:srgbClr val="FF0000"/>
                          </a:solidFill>
                          <a:effectLst/>
                          <a:latin typeface="Cambria" panose="02040503050406030204" pitchFamily="18" charset="0"/>
                          <a:ea typeface="Calibri" panose="020F0502020204030204" pitchFamily="34" charset="0"/>
                          <a:cs typeface="Times New Roman" panose="02020603050405020304" pitchFamily="18" charset="0"/>
                        </a:rPr>
                        <a:t>Klotey</a:t>
                      </a:r>
                      <a:r>
                        <a:rPr lang="en-US" sz="1400" dirty="0">
                          <a:solidFill>
                            <a:srgbClr val="FF0000"/>
                          </a:solidFill>
                          <a:effectLst/>
                          <a:latin typeface="Cambria" panose="02040503050406030204" pitchFamily="18" charset="0"/>
                          <a:ea typeface="Calibri" panose="020F0502020204030204" pitchFamily="34" charset="0"/>
                          <a:cs typeface="Times New Roman" panose="02020603050405020304" pitchFamily="18" charset="0"/>
                        </a:rPr>
                        <a:t> Municipal </a:t>
                      </a:r>
                      <a:endParaRPr lang="en-US" sz="14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713" marR="637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dirty="0" err="1">
                          <a:solidFill>
                            <a:srgbClr val="FF0000"/>
                          </a:solidFill>
                          <a:effectLst/>
                          <a:latin typeface="Cambria" panose="02040503050406030204" pitchFamily="18" charset="0"/>
                          <a:ea typeface="Calibri" panose="020F0502020204030204" pitchFamily="34" charset="0"/>
                          <a:cs typeface="Times New Roman" panose="02020603050405020304" pitchFamily="18" charset="0"/>
                        </a:rPr>
                        <a:t>Osu</a:t>
                      </a:r>
                      <a:endParaRPr lang="en-US" sz="14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713" marR="637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06157514"/>
                  </a:ext>
                </a:extLst>
              </a:tr>
              <a:tr h="367446">
                <a:tc>
                  <a:txBody>
                    <a:bodyPr/>
                    <a:lstStyle/>
                    <a:p>
                      <a:pPr marL="0" marR="0" lvl="0" indent="0">
                        <a:lnSpc>
                          <a:spcPct val="107000"/>
                        </a:lnSpc>
                        <a:spcBef>
                          <a:spcPts val="0"/>
                        </a:spcBef>
                        <a:spcAft>
                          <a:spcPts val="0"/>
                        </a:spcAft>
                        <a:buFont typeface="+mj-lt"/>
                        <a:buNone/>
                      </a:pPr>
                      <a:r>
                        <a:rPr lang="en-US" sz="1400" dirty="0" smtClean="0">
                          <a:effectLst/>
                          <a:latin typeface="Cambria" panose="02040503050406030204" pitchFamily="18" charset="0"/>
                          <a:ea typeface="Calibri" panose="020F0502020204030204" pitchFamily="34" charset="0"/>
                          <a:cs typeface="Times New Roman" panose="02020603050405020304" pitchFamily="18" charset="0"/>
                        </a:rPr>
                        <a:t>4. Accra </a:t>
                      </a:r>
                      <a:r>
                        <a:rPr lang="en-US" sz="1400" dirty="0">
                          <a:effectLst/>
                          <a:latin typeface="Cambria" panose="02040503050406030204" pitchFamily="18" charset="0"/>
                          <a:ea typeface="Calibri" panose="020F0502020204030204" pitchFamily="34" charset="0"/>
                          <a:cs typeface="Times New Roman" panose="02020603050405020304" pitchFamily="18" charset="0"/>
                        </a:rPr>
                        <a:t>Metropolitan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3713" marR="637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dirty="0" smtClean="0">
                          <a:effectLst/>
                          <a:latin typeface="Cambria" panose="02040503050406030204" pitchFamily="18" charset="0"/>
                          <a:ea typeface="Calibri" panose="020F0502020204030204" pitchFamily="34" charset="0"/>
                          <a:cs typeface="Times New Roman" panose="02020603050405020304" pitchFamily="18" charset="0"/>
                        </a:rPr>
                        <a:t>Accra</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3713" marR="637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a:effectLst/>
                          <a:latin typeface="Cambria" panose="02040503050406030204" pitchFamily="18" charset="0"/>
                          <a:ea typeface="Calibri" panose="020F0502020204030204" pitchFamily="34" charset="0"/>
                          <a:cs typeface="Times New Roman" panose="02020603050405020304" pitchFamily="18" charset="0"/>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3713" marR="637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dirty="0">
                          <a:effectLst/>
                          <a:latin typeface="Cambria" panose="02040503050406030204" pitchFamily="18" charset="0"/>
                          <a:ea typeface="Calibri" panose="020F0502020204030204" pitchFamily="34" charset="0"/>
                          <a:cs typeface="Times New Roman" panose="02020603050405020304" pitchFamily="18" charset="0"/>
                        </a:rPr>
                        <a:t>17. </a:t>
                      </a:r>
                      <a:r>
                        <a:rPr lang="en-US" sz="1400" dirty="0" err="1">
                          <a:effectLst/>
                          <a:latin typeface="Cambria" panose="02040503050406030204" pitchFamily="18" charset="0"/>
                          <a:ea typeface="Calibri" panose="020F0502020204030204" pitchFamily="34" charset="0"/>
                          <a:cs typeface="Times New Roman" panose="02020603050405020304" pitchFamily="18" charset="0"/>
                        </a:rPr>
                        <a:t>Kpone</a:t>
                      </a:r>
                      <a:r>
                        <a:rPr lang="en-US" sz="1400" dirty="0">
                          <a:effectLst/>
                          <a:latin typeface="Cambria" panose="02040503050406030204" pitchFamily="18" charset="0"/>
                          <a:ea typeface="Calibri" panose="020F0502020204030204" pitchFamily="34" charset="0"/>
                          <a:cs typeface="Times New Roman" panose="02020603050405020304" pitchFamily="18" charset="0"/>
                        </a:rPr>
                        <a:t> </a:t>
                      </a:r>
                      <a:r>
                        <a:rPr lang="en-US" sz="1400" dirty="0" err="1">
                          <a:effectLst/>
                          <a:latin typeface="Cambria" panose="02040503050406030204" pitchFamily="18" charset="0"/>
                          <a:ea typeface="Calibri" panose="020F0502020204030204" pitchFamily="34" charset="0"/>
                          <a:cs typeface="Times New Roman" panose="02020603050405020304" pitchFamily="18" charset="0"/>
                        </a:rPr>
                        <a:t>Katamanso</a:t>
                      </a:r>
                      <a:r>
                        <a:rPr lang="en-US" sz="1400" dirty="0">
                          <a:effectLst/>
                          <a:latin typeface="Cambria" panose="02040503050406030204" pitchFamily="18" charset="0"/>
                          <a:ea typeface="Calibri" panose="020F0502020204030204" pitchFamily="34" charset="0"/>
                          <a:cs typeface="Times New Roman" panose="02020603050405020304" pitchFamily="18" charset="0"/>
                        </a:rPr>
                        <a:t> Municipal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3713" marR="637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a:effectLst/>
                          <a:latin typeface="Cambria" panose="02040503050406030204" pitchFamily="18" charset="0"/>
                          <a:ea typeface="Calibri" panose="020F0502020204030204" pitchFamily="34" charset="0"/>
                          <a:cs typeface="Times New Roman" panose="02020603050405020304" pitchFamily="18" charset="0"/>
                        </a:rPr>
                        <a:t>Kpone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3713" marR="637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58225202"/>
                  </a:ext>
                </a:extLst>
              </a:tr>
              <a:tr h="230675">
                <a:tc>
                  <a:txBody>
                    <a:bodyPr/>
                    <a:lstStyle/>
                    <a:p>
                      <a:pPr marL="0" marR="0" lvl="0" indent="0">
                        <a:lnSpc>
                          <a:spcPct val="107000"/>
                        </a:lnSpc>
                        <a:spcBef>
                          <a:spcPts val="0"/>
                        </a:spcBef>
                        <a:spcAft>
                          <a:spcPts val="0"/>
                        </a:spcAft>
                        <a:buFont typeface="+mj-lt"/>
                        <a:buNone/>
                      </a:pPr>
                      <a:r>
                        <a:rPr lang="en-US" sz="1400" dirty="0" smtClean="0">
                          <a:effectLst/>
                          <a:latin typeface="Cambria" panose="02040503050406030204" pitchFamily="18" charset="0"/>
                          <a:ea typeface="Calibri" panose="020F0502020204030204" pitchFamily="34" charset="0"/>
                          <a:cs typeface="Times New Roman" panose="02020603050405020304" pitchFamily="18" charset="0"/>
                        </a:rPr>
                        <a:t>5. </a:t>
                      </a:r>
                      <a:r>
                        <a:rPr lang="en-US" sz="1400" dirty="0" err="1" smtClean="0">
                          <a:effectLst/>
                          <a:latin typeface="Cambria" panose="02040503050406030204" pitchFamily="18" charset="0"/>
                          <a:ea typeface="Calibri" panose="020F0502020204030204" pitchFamily="34" charset="0"/>
                          <a:cs typeface="Times New Roman" panose="02020603050405020304" pitchFamily="18" charset="0"/>
                        </a:rPr>
                        <a:t>Adentan</a:t>
                      </a:r>
                      <a:r>
                        <a:rPr lang="en-US" sz="1400" dirty="0" smtClean="0">
                          <a:effectLst/>
                          <a:latin typeface="Cambria" panose="02040503050406030204" pitchFamily="18" charset="0"/>
                          <a:ea typeface="Calibri" panose="020F0502020204030204" pitchFamily="34" charset="0"/>
                          <a:cs typeface="Times New Roman" panose="02020603050405020304" pitchFamily="18" charset="0"/>
                        </a:rPr>
                        <a:t> </a:t>
                      </a:r>
                      <a:r>
                        <a:rPr lang="en-US" sz="1400" dirty="0">
                          <a:effectLst/>
                          <a:latin typeface="Cambria" panose="02040503050406030204" pitchFamily="18" charset="0"/>
                          <a:ea typeface="Calibri" panose="020F0502020204030204" pitchFamily="34" charset="0"/>
                          <a:cs typeface="Times New Roman" panose="02020603050405020304" pitchFamily="18" charset="0"/>
                        </a:rPr>
                        <a:t>Municipal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3713" marR="637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a:effectLst/>
                          <a:latin typeface="Cambria" panose="02040503050406030204" pitchFamily="18" charset="0"/>
                          <a:ea typeface="Calibri" panose="020F0502020204030204" pitchFamily="34" charset="0"/>
                          <a:cs typeface="Times New Roman" panose="02020603050405020304" pitchFamily="18" charset="0"/>
                        </a:rPr>
                        <a:t>Adenta</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3713" marR="637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a:effectLst/>
                          <a:latin typeface="Cambria" panose="02040503050406030204" pitchFamily="18" charset="0"/>
                          <a:ea typeface="Calibri" panose="020F0502020204030204" pitchFamily="34" charset="0"/>
                          <a:cs typeface="Times New Roman" panose="02020603050405020304" pitchFamily="18" charset="0"/>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3713" marR="637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dirty="0">
                          <a:effectLst/>
                          <a:latin typeface="Cambria" panose="02040503050406030204" pitchFamily="18" charset="0"/>
                          <a:ea typeface="Calibri" panose="020F0502020204030204" pitchFamily="34" charset="0"/>
                          <a:cs typeface="Times New Roman" panose="02020603050405020304" pitchFamily="18" charset="0"/>
                        </a:rPr>
                        <a:t>18. </a:t>
                      </a:r>
                      <a:r>
                        <a:rPr lang="en-US" sz="1400" dirty="0" err="1">
                          <a:effectLst/>
                          <a:latin typeface="Cambria" panose="02040503050406030204" pitchFamily="18" charset="0"/>
                          <a:ea typeface="Calibri" panose="020F0502020204030204" pitchFamily="34" charset="0"/>
                          <a:cs typeface="Times New Roman" panose="02020603050405020304" pitchFamily="18" charset="0"/>
                        </a:rPr>
                        <a:t>Krowor</a:t>
                      </a:r>
                      <a:r>
                        <a:rPr lang="en-US" sz="1400" dirty="0">
                          <a:effectLst/>
                          <a:latin typeface="Cambria" panose="02040503050406030204" pitchFamily="18" charset="0"/>
                          <a:ea typeface="Calibri" panose="020F0502020204030204" pitchFamily="34" charset="0"/>
                          <a:cs typeface="Times New Roman" panose="02020603050405020304" pitchFamily="18" charset="0"/>
                        </a:rPr>
                        <a:t>  Municipal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3713" marR="637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a:effectLst/>
                          <a:latin typeface="Cambria" panose="02040503050406030204" pitchFamily="18" charset="0"/>
                          <a:ea typeface="Calibri" panose="020F0502020204030204" pitchFamily="34" charset="0"/>
                          <a:cs typeface="Times New Roman" panose="02020603050405020304" pitchFamily="18" charset="0"/>
                        </a:rPr>
                        <a:t>Nungua</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3713" marR="637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20623658"/>
                  </a:ext>
                </a:extLst>
              </a:tr>
              <a:tr h="230675">
                <a:tc>
                  <a:txBody>
                    <a:bodyPr/>
                    <a:lstStyle/>
                    <a:p>
                      <a:pPr marL="0" marR="0" lvl="0" indent="0">
                        <a:lnSpc>
                          <a:spcPct val="107000"/>
                        </a:lnSpc>
                        <a:spcBef>
                          <a:spcPts val="0"/>
                        </a:spcBef>
                        <a:spcAft>
                          <a:spcPts val="0"/>
                        </a:spcAft>
                        <a:buFont typeface="+mj-lt"/>
                        <a:buNone/>
                      </a:pPr>
                      <a:r>
                        <a:rPr lang="en-US" sz="1400" dirty="0" smtClean="0">
                          <a:effectLst/>
                          <a:latin typeface="Cambria" panose="02040503050406030204" pitchFamily="18" charset="0"/>
                          <a:ea typeface="Calibri" panose="020F0502020204030204" pitchFamily="34" charset="0"/>
                          <a:cs typeface="Times New Roman" panose="02020603050405020304" pitchFamily="18" charset="0"/>
                        </a:rPr>
                        <a:t>6. </a:t>
                      </a:r>
                      <a:r>
                        <a:rPr lang="en-US" sz="1400" dirty="0" err="1" smtClean="0">
                          <a:effectLst/>
                          <a:latin typeface="Cambria" panose="02040503050406030204" pitchFamily="18" charset="0"/>
                          <a:ea typeface="Calibri" panose="020F0502020204030204" pitchFamily="34" charset="0"/>
                          <a:cs typeface="Times New Roman" panose="02020603050405020304" pitchFamily="18" charset="0"/>
                        </a:rPr>
                        <a:t>Ashaiman</a:t>
                      </a:r>
                      <a:r>
                        <a:rPr lang="en-US" sz="1400" dirty="0" smtClean="0">
                          <a:effectLst/>
                          <a:latin typeface="Cambria" panose="02040503050406030204" pitchFamily="18" charset="0"/>
                          <a:ea typeface="Calibri" panose="020F0502020204030204" pitchFamily="34" charset="0"/>
                          <a:cs typeface="Times New Roman" panose="02020603050405020304" pitchFamily="18" charset="0"/>
                        </a:rPr>
                        <a:t> </a:t>
                      </a:r>
                      <a:r>
                        <a:rPr lang="en-US" sz="1400" dirty="0">
                          <a:effectLst/>
                          <a:latin typeface="Cambria" panose="02040503050406030204" pitchFamily="18" charset="0"/>
                          <a:ea typeface="Calibri" panose="020F0502020204030204" pitchFamily="34" charset="0"/>
                          <a:cs typeface="Times New Roman" panose="02020603050405020304" pitchFamily="18" charset="0"/>
                        </a:rPr>
                        <a:t>Municipal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3713" marR="637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a:effectLst/>
                          <a:latin typeface="Cambria" panose="02040503050406030204" pitchFamily="18" charset="0"/>
                          <a:ea typeface="Calibri" panose="020F0502020204030204" pitchFamily="34" charset="0"/>
                          <a:cs typeface="Times New Roman" panose="02020603050405020304" pitchFamily="18" charset="0"/>
                        </a:rPr>
                        <a:t>Ashaiman</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3713" marR="637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a:effectLst/>
                          <a:latin typeface="Cambria" panose="02040503050406030204" pitchFamily="18" charset="0"/>
                          <a:ea typeface="Calibri" panose="020F0502020204030204" pitchFamily="34" charset="0"/>
                          <a:cs typeface="Times New Roman" panose="02020603050405020304" pitchFamily="18" charset="0"/>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3713" marR="637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s-MX" sz="1400" dirty="0">
                          <a:effectLst/>
                          <a:latin typeface="Cambria" panose="02040503050406030204" pitchFamily="18" charset="0"/>
                          <a:ea typeface="Calibri" panose="020F0502020204030204" pitchFamily="34" charset="0"/>
                          <a:cs typeface="Times New Roman" panose="02020603050405020304" pitchFamily="18" charset="0"/>
                        </a:rPr>
                        <a:t>19. La </a:t>
                      </a:r>
                      <a:r>
                        <a:rPr lang="es-MX" sz="1400" dirty="0" err="1">
                          <a:effectLst/>
                          <a:latin typeface="Cambria" panose="02040503050406030204" pitchFamily="18" charset="0"/>
                          <a:ea typeface="Calibri" panose="020F0502020204030204" pitchFamily="34" charset="0"/>
                          <a:cs typeface="Times New Roman" panose="02020603050405020304" pitchFamily="18" charset="0"/>
                        </a:rPr>
                        <a:t>Dade-Kotopon</a:t>
                      </a:r>
                      <a:r>
                        <a:rPr lang="es-MX" sz="1400" dirty="0">
                          <a:effectLst/>
                          <a:latin typeface="Cambria" panose="02040503050406030204" pitchFamily="18" charset="0"/>
                          <a:ea typeface="Calibri" panose="020F0502020204030204" pitchFamily="34" charset="0"/>
                          <a:cs typeface="Times New Roman" panose="02020603050405020304" pitchFamily="18" charset="0"/>
                        </a:rPr>
                        <a:t> Municipal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3713" marR="637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s-MX" sz="1400">
                          <a:effectLst/>
                          <a:latin typeface="Cambria" panose="02040503050406030204" pitchFamily="18" charset="0"/>
                          <a:ea typeface="Calibri" panose="020F0502020204030204" pitchFamily="34" charset="0"/>
                          <a:cs typeface="Times New Roman" panose="02020603050405020304" pitchFamily="18" charset="0"/>
                        </a:rPr>
                        <a:t>La</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3713" marR="637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43778591"/>
                  </a:ext>
                </a:extLst>
              </a:tr>
              <a:tr h="367446">
                <a:tc>
                  <a:txBody>
                    <a:bodyPr/>
                    <a:lstStyle/>
                    <a:p>
                      <a:pPr marL="0" marR="0" lvl="0" indent="0">
                        <a:lnSpc>
                          <a:spcPct val="107000"/>
                        </a:lnSpc>
                        <a:spcBef>
                          <a:spcPts val="0"/>
                        </a:spcBef>
                        <a:spcAft>
                          <a:spcPts val="0"/>
                        </a:spcAft>
                        <a:buFont typeface="+mj-lt"/>
                        <a:buNone/>
                      </a:pPr>
                      <a:r>
                        <a:rPr lang="en-US" sz="1400" dirty="0" smtClean="0">
                          <a:solidFill>
                            <a:srgbClr val="FF0000"/>
                          </a:solidFill>
                          <a:effectLst/>
                          <a:latin typeface="Cambria" panose="02040503050406030204" pitchFamily="18" charset="0"/>
                          <a:ea typeface="Calibri" panose="020F0502020204030204" pitchFamily="34" charset="0"/>
                          <a:cs typeface="Times New Roman" panose="02020603050405020304" pitchFamily="18" charset="0"/>
                        </a:rPr>
                        <a:t>7. </a:t>
                      </a:r>
                      <a:r>
                        <a:rPr lang="en-US" sz="1400" dirty="0" err="1" smtClean="0">
                          <a:solidFill>
                            <a:srgbClr val="FF0000"/>
                          </a:solidFill>
                          <a:effectLst/>
                          <a:latin typeface="Cambria" panose="02040503050406030204" pitchFamily="18" charset="0"/>
                          <a:ea typeface="Calibri" panose="020F0502020204030204" pitchFamily="34" charset="0"/>
                          <a:cs typeface="Times New Roman" panose="02020603050405020304" pitchFamily="18" charset="0"/>
                        </a:rPr>
                        <a:t>Ayawaso</a:t>
                      </a:r>
                      <a:r>
                        <a:rPr lang="en-US" sz="1400" dirty="0" smtClean="0">
                          <a:solidFill>
                            <a:srgbClr val="FF0000"/>
                          </a:solidFill>
                          <a:effectLst/>
                          <a:latin typeface="Cambria" panose="02040503050406030204" pitchFamily="18" charset="0"/>
                          <a:ea typeface="Calibri" panose="020F0502020204030204" pitchFamily="34" charset="0"/>
                          <a:cs typeface="Times New Roman" panose="02020603050405020304" pitchFamily="18" charset="0"/>
                        </a:rPr>
                        <a:t>  </a:t>
                      </a:r>
                      <a:r>
                        <a:rPr lang="en-US" sz="1400" dirty="0">
                          <a:solidFill>
                            <a:srgbClr val="FF0000"/>
                          </a:solidFill>
                          <a:effectLst/>
                          <a:latin typeface="Cambria" panose="02040503050406030204" pitchFamily="18" charset="0"/>
                          <a:ea typeface="Calibri" panose="020F0502020204030204" pitchFamily="34" charset="0"/>
                          <a:cs typeface="Times New Roman" panose="02020603050405020304" pitchFamily="18" charset="0"/>
                        </a:rPr>
                        <a:t>East  Municipal  </a:t>
                      </a:r>
                      <a:endParaRPr lang="en-US" sz="14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713" marR="637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a:solidFill>
                            <a:srgbClr val="FF0000"/>
                          </a:solidFill>
                          <a:effectLst/>
                          <a:latin typeface="Cambria" panose="02040503050406030204" pitchFamily="18" charset="0"/>
                          <a:ea typeface="Calibri" panose="020F0502020204030204" pitchFamily="34" charset="0"/>
                          <a:cs typeface="Times New Roman" panose="02020603050405020304" pitchFamily="18" charset="0"/>
                        </a:rPr>
                        <a:t>Nima</a:t>
                      </a:r>
                      <a:endParaRPr lang="en-US" sz="140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713" marR="637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a:effectLst/>
                          <a:latin typeface="Cambria" panose="02040503050406030204" pitchFamily="18" charset="0"/>
                          <a:ea typeface="Calibri" panose="020F0502020204030204" pitchFamily="34" charset="0"/>
                          <a:cs typeface="Times New Roman" panose="02020603050405020304" pitchFamily="18" charset="0"/>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3713" marR="637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dirty="0">
                          <a:effectLst/>
                          <a:latin typeface="Cambria" panose="02040503050406030204" pitchFamily="18" charset="0"/>
                          <a:ea typeface="Calibri" panose="020F0502020204030204" pitchFamily="34" charset="0"/>
                          <a:cs typeface="Times New Roman" panose="02020603050405020304" pitchFamily="18" charset="0"/>
                        </a:rPr>
                        <a:t>20. La </a:t>
                      </a:r>
                      <a:r>
                        <a:rPr lang="en-US" sz="1400" dirty="0" err="1" smtClean="0">
                          <a:effectLst/>
                          <a:latin typeface="Cambria" panose="02040503050406030204" pitchFamily="18" charset="0"/>
                          <a:ea typeface="Calibri" panose="020F0502020204030204" pitchFamily="34" charset="0"/>
                          <a:cs typeface="Times New Roman" panose="02020603050405020304" pitchFamily="18" charset="0"/>
                        </a:rPr>
                        <a:t>Nkwantanang</a:t>
                      </a:r>
                      <a:r>
                        <a:rPr lang="en-US" sz="1400" dirty="0" smtClean="0">
                          <a:effectLst/>
                          <a:latin typeface="Cambria" panose="02040503050406030204" pitchFamily="18" charset="0"/>
                          <a:ea typeface="Calibri" panose="020F0502020204030204" pitchFamily="34" charset="0"/>
                          <a:cs typeface="Times New Roman" panose="02020603050405020304" pitchFamily="18" charset="0"/>
                        </a:rPr>
                        <a:t>–</a:t>
                      </a:r>
                      <a:r>
                        <a:rPr lang="en-US" sz="1400" dirty="0" err="1" smtClean="0">
                          <a:effectLst/>
                          <a:latin typeface="Cambria" panose="02040503050406030204" pitchFamily="18" charset="0"/>
                          <a:ea typeface="Calibri" panose="020F0502020204030204" pitchFamily="34" charset="0"/>
                          <a:cs typeface="Times New Roman" panose="02020603050405020304" pitchFamily="18" charset="0"/>
                        </a:rPr>
                        <a:t>Madina</a:t>
                      </a:r>
                      <a:r>
                        <a:rPr lang="en-US" sz="1400" dirty="0" smtClean="0">
                          <a:effectLst/>
                          <a:latin typeface="Cambria" panose="02040503050406030204" pitchFamily="18" charset="0"/>
                          <a:ea typeface="Calibri" panose="020F0502020204030204" pitchFamily="34" charset="0"/>
                          <a:cs typeface="Times New Roman" panose="02020603050405020304" pitchFamily="18" charset="0"/>
                        </a:rPr>
                        <a:t> </a:t>
                      </a:r>
                      <a:r>
                        <a:rPr lang="en-US" sz="1400" dirty="0" err="1">
                          <a:effectLst/>
                          <a:latin typeface="Cambria" panose="02040503050406030204" pitchFamily="18" charset="0"/>
                          <a:ea typeface="Calibri" panose="020F0502020204030204" pitchFamily="34" charset="0"/>
                          <a:cs typeface="Times New Roman" panose="02020603050405020304" pitchFamily="18" charset="0"/>
                        </a:rPr>
                        <a:t>Mun</a:t>
                      </a:r>
                      <a:r>
                        <a:rPr lang="en-US" sz="1400" dirty="0">
                          <a:effectLst/>
                          <a:latin typeface="Cambria" panose="02040503050406030204" pitchFamily="18" charset="0"/>
                          <a:ea typeface="Calibri" panose="020F0502020204030204" pitchFamily="34" charset="0"/>
                          <a:cs typeface="Times New Roman" panose="02020603050405020304" pitchFamily="18" charset="0"/>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3713" marR="637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a:effectLst/>
                          <a:latin typeface="Cambria" panose="02040503050406030204" pitchFamily="18" charset="0"/>
                          <a:ea typeface="Calibri" panose="020F0502020204030204" pitchFamily="34" charset="0"/>
                          <a:cs typeface="Times New Roman" panose="02020603050405020304" pitchFamily="18" charset="0"/>
                        </a:rPr>
                        <a:t>Madina</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3713" marR="637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22519753"/>
                  </a:ext>
                </a:extLst>
              </a:tr>
              <a:tr h="461349">
                <a:tc>
                  <a:txBody>
                    <a:bodyPr/>
                    <a:lstStyle/>
                    <a:p>
                      <a:pPr marL="0" marR="0" lvl="0" indent="0">
                        <a:lnSpc>
                          <a:spcPct val="107000"/>
                        </a:lnSpc>
                        <a:spcBef>
                          <a:spcPts val="0"/>
                        </a:spcBef>
                        <a:spcAft>
                          <a:spcPts val="0"/>
                        </a:spcAft>
                        <a:buFont typeface="+mj-lt"/>
                        <a:buNone/>
                      </a:pPr>
                      <a:r>
                        <a:rPr lang="en-US" sz="1400" dirty="0" smtClean="0">
                          <a:solidFill>
                            <a:srgbClr val="FF0000"/>
                          </a:solidFill>
                          <a:effectLst/>
                          <a:latin typeface="Cambria" panose="02040503050406030204" pitchFamily="18" charset="0"/>
                          <a:ea typeface="Calibri" panose="020F0502020204030204" pitchFamily="34" charset="0"/>
                          <a:cs typeface="Times New Roman" panose="02020603050405020304" pitchFamily="18" charset="0"/>
                        </a:rPr>
                        <a:t>8. </a:t>
                      </a:r>
                      <a:r>
                        <a:rPr lang="en-US" sz="1400" dirty="0" err="1" smtClean="0">
                          <a:solidFill>
                            <a:srgbClr val="FF0000"/>
                          </a:solidFill>
                          <a:effectLst/>
                          <a:latin typeface="Cambria" panose="02040503050406030204" pitchFamily="18" charset="0"/>
                          <a:ea typeface="Calibri" panose="020F0502020204030204" pitchFamily="34" charset="0"/>
                          <a:cs typeface="Times New Roman" panose="02020603050405020304" pitchFamily="18" charset="0"/>
                        </a:rPr>
                        <a:t>Ayawaso</a:t>
                      </a:r>
                      <a:r>
                        <a:rPr lang="en-US" sz="1400" dirty="0" smtClean="0">
                          <a:solidFill>
                            <a:srgbClr val="FF0000"/>
                          </a:solidFill>
                          <a:effectLst/>
                          <a:latin typeface="Cambria" panose="02040503050406030204" pitchFamily="18" charset="0"/>
                          <a:ea typeface="Calibri" panose="020F0502020204030204" pitchFamily="34" charset="0"/>
                          <a:cs typeface="Times New Roman" panose="02020603050405020304" pitchFamily="18" charset="0"/>
                        </a:rPr>
                        <a:t>  </a:t>
                      </a:r>
                      <a:r>
                        <a:rPr lang="en-US" sz="1400" dirty="0">
                          <a:solidFill>
                            <a:srgbClr val="FF0000"/>
                          </a:solidFill>
                          <a:effectLst/>
                          <a:latin typeface="Cambria" panose="02040503050406030204" pitchFamily="18" charset="0"/>
                          <a:ea typeface="Calibri" panose="020F0502020204030204" pitchFamily="34" charset="0"/>
                          <a:cs typeface="Times New Roman" panose="02020603050405020304" pitchFamily="18" charset="0"/>
                        </a:rPr>
                        <a:t>North  Municipal  </a:t>
                      </a:r>
                      <a:endParaRPr lang="en-US" sz="14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713" marR="637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a:solidFill>
                            <a:srgbClr val="FF0000"/>
                          </a:solidFill>
                          <a:effectLst/>
                          <a:latin typeface="Cambria" panose="02040503050406030204" pitchFamily="18" charset="0"/>
                          <a:ea typeface="Calibri" panose="020F0502020204030204" pitchFamily="34" charset="0"/>
                          <a:cs typeface="Times New Roman" panose="02020603050405020304" pitchFamily="18" charset="0"/>
                        </a:rPr>
                        <a:t>Accra New Town</a:t>
                      </a:r>
                      <a:endParaRPr lang="en-US" sz="140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713" marR="637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a:effectLst/>
                          <a:latin typeface="Cambria" panose="02040503050406030204" pitchFamily="18" charset="0"/>
                          <a:ea typeface="Calibri" panose="020F0502020204030204" pitchFamily="34" charset="0"/>
                          <a:cs typeface="Times New Roman" panose="02020603050405020304" pitchFamily="18" charset="0"/>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3713" marR="637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dirty="0">
                          <a:effectLst/>
                          <a:latin typeface="Cambria" panose="02040503050406030204" pitchFamily="18" charset="0"/>
                          <a:ea typeface="Calibri" panose="020F0502020204030204" pitchFamily="34" charset="0"/>
                          <a:cs typeface="Times New Roman" panose="02020603050405020304" pitchFamily="18" charset="0"/>
                        </a:rPr>
                        <a:t>21. </a:t>
                      </a:r>
                      <a:r>
                        <a:rPr lang="en-US" sz="1400" dirty="0" err="1">
                          <a:effectLst/>
                          <a:latin typeface="Cambria" panose="02040503050406030204" pitchFamily="18" charset="0"/>
                          <a:ea typeface="Calibri" panose="020F0502020204030204" pitchFamily="34" charset="0"/>
                          <a:cs typeface="Times New Roman" panose="02020603050405020304" pitchFamily="18" charset="0"/>
                        </a:rPr>
                        <a:t>Ledzokuku</a:t>
                      </a:r>
                      <a:r>
                        <a:rPr lang="en-US" sz="1400" dirty="0">
                          <a:effectLst/>
                          <a:latin typeface="Cambria" panose="02040503050406030204" pitchFamily="18" charset="0"/>
                          <a:ea typeface="Calibri" panose="020F0502020204030204" pitchFamily="34" charset="0"/>
                          <a:cs typeface="Times New Roman" panose="02020603050405020304" pitchFamily="18" charset="0"/>
                        </a:rPr>
                        <a:t> </a:t>
                      </a:r>
                      <a:r>
                        <a:rPr lang="en-US" sz="1400" dirty="0" smtClean="0">
                          <a:effectLst/>
                          <a:latin typeface="Cambria" panose="02040503050406030204" pitchFamily="18" charset="0"/>
                          <a:ea typeface="Calibri" panose="020F0502020204030204" pitchFamily="34" charset="0"/>
                          <a:cs typeface="Times New Roman" panose="02020603050405020304" pitchFamily="18" charset="0"/>
                        </a:rPr>
                        <a:t>Municipal</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3713" marR="637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a:effectLst/>
                          <a:latin typeface="Cambria" panose="02040503050406030204" pitchFamily="18" charset="0"/>
                          <a:ea typeface="Calibri" panose="020F0502020204030204" pitchFamily="34" charset="0"/>
                          <a:cs typeface="Times New Roman" panose="02020603050405020304" pitchFamily="18" charset="0"/>
                        </a:rPr>
                        <a:t>Teshie</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3713" marR="637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48873245"/>
                  </a:ext>
                </a:extLst>
              </a:tr>
              <a:tr h="367446">
                <a:tc>
                  <a:txBody>
                    <a:bodyPr/>
                    <a:lstStyle/>
                    <a:p>
                      <a:pPr marL="0" marR="0" lvl="0" indent="0">
                        <a:lnSpc>
                          <a:spcPct val="107000"/>
                        </a:lnSpc>
                        <a:spcBef>
                          <a:spcPts val="0"/>
                        </a:spcBef>
                        <a:spcAft>
                          <a:spcPts val="0"/>
                        </a:spcAft>
                        <a:buFont typeface="+mj-lt"/>
                        <a:buNone/>
                      </a:pPr>
                      <a:r>
                        <a:rPr lang="en-US" sz="1400" dirty="0" smtClean="0">
                          <a:solidFill>
                            <a:srgbClr val="FF0000"/>
                          </a:solidFill>
                          <a:effectLst/>
                          <a:latin typeface="Cambria" panose="02040503050406030204" pitchFamily="18" charset="0"/>
                          <a:ea typeface="Calibri" panose="020F0502020204030204" pitchFamily="34" charset="0"/>
                          <a:cs typeface="Times New Roman" panose="02020603050405020304" pitchFamily="18" charset="0"/>
                        </a:rPr>
                        <a:t>9. </a:t>
                      </a:r>
                      <a:r>
                        <a:rPr lang="en-US" sz="1400" dirty="0" err="1" smtClean="0">
                          <a:solidFill>
                            <a:srgbClr val="FF0000"/>
                          </a:solidFill>
                          <a:effectLst/>
                          <a:latin typeface="Cambria" panose="02040503050406030204" pitchFamily="18" charset="0"/>
                          <a:ea typeface="Calibri" panose="020F0502020204030204" pitchFamily="34" charset="0"/>
                          <a:cs typeface="Times New Roman" panose="02020603050405020304" pitchFamily="18" charset="0"/>
                        </a:rPr>
                        <a:t>Ayawaso</a:t>
                      </a:r>
                      <a:r>
                        <a:rPr lang="en-US" sz="1400" dirty="0" smtClean="0">
                          <a:solidFill>
                            <a:srgbClr val="FF0000"/>
                          </a:solidFill>
                          <a:effectLst/>
                          <a:latin typeface="Cambria" panose="02040503050406030204" pitchFamily="18" charset="0"/>
                          <a:ea typeface="Calibri" panose="020F0502020204030204" pitchFamily="34" charset="0"/>
                          <a:cs typeface="Times New Roman" panose="02020603050405020304" pitchFamily="18" charset="0"/>
                        </a:rPr>
                        <a:t>  </a:t>
                      </a:r>
                      <a:r>
                        <a:rPr lang="en-US" sz="1400" dirty="0">
                          <a:solidFill>
                            <a:srgbClr val="FF0000"/>
                          </a:solidFill>
                          <a:effectLst/>
                          <a:latin typeface="Cambria" panose="02040503050406030204" pitchFamily="18" charset="0"/>
                          <a:ea typeface="Calibri" panose="020F0502020204030204" pitchFamily="34" charset="0"/>
                          <a:cs typeface="Times New Roman" panose="02020603050405020304" pitchFamily="18" charset="0"/>
                        </a:rPr>
                        <a:t>West  Municipal  </a:t>
                      </a:r>
                      <a:endParaRPr lang="en-US" sz="14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713" marR="637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a:solidFill>
                            <a:srgbClr val="FF0000"/>
                          </a:solidFill>
                          <a:effectLst/>
                          <a:latin typeface="Cambria" panose="02040503050406030204" pitchFamily="18" charset="0"/>
                          <a:ea typeface="Calibri" panose="020F0502020204030204" pitchFamily="34" charset="0"/>
                          <a:cs typeface="Times New Roman" panose="02020603050405020304" pitchFamily="18" charset="0"/>
                        </a:rPr>
                        <a:t>Dzorwulu</a:t>
                      </a:r>
                      <a:endParaRPr lang="en-US" sz="140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713" marR="637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a:effectLst/>
                          <a:latin typeface="Cambria" panose="02040503050406030204" pitchFamily="18" charset="0"/>
                          <a:ea typeface="Calibri" panose="020F0502020204030204" pitchFamily="34" charset="0"/>
                          <a:cs typeface="Times New Roman" panose="02020603050405020304" pitchFamily="18" charset="0"/>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3713" marR="637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dirty="0">
                          <a:solidFill>
                            <a:srgbClr val="FF0000"/>
                          </a:solidFill>
                          <a:effectLst/>
                          <a:latin typeface="Cambria" panose="02040503050406030204" pitchFamily="18" charset="0"/>
                          <a:ea typeface="Calibri" panose="020F0502020204030204" pitchFamily="34" charset="0"/>
                          <a:cs typeface="Times New Roman" panose="02020603050405020304" pitchFamily="18" charset="0"/>
                        </a:rPr>
                        <a:t>22. </a:t>
                      </a:r>
                      <a:r>
                        <a:rPr lang="en-US" sz="1400" dirty="0" err="1">
                          <a:solidFill>
                            <a:srgbClr val="FF0000"/>
                          </a:solidFill>
                          <a:effectLst/>
                          <a:latin typeface="Cambria" panose="02040503050406030204" pitchFamily="18" charset="0"/>
                          <a:ea typeface="Calibri" panose="020F0502020204030204" pitchFamily="34" charset="0"/>
                          <a:cs typeface="Times New Roman" panose="02020603050405020304" pitchFamily="18" charset="0"/>
                        </a:rPr>
                        <a:t>Okaikwei</a:t>
                      </a:r>
                      <a:r>
                        <a:rPr lang="en-US" sz="1400" dirty="0">
                          <a:solidFill>
                            <a:srgbClr val="FF0000"/>
                          </a:solidFill>
                          <a:effectLst/>
                          <a:latin typeface="Cambria" panose="02040503050406030204" pitchFamily="18" charset="0"/>
                          <a:ea typeface="Calibri" panose="020F0502020204030204" pitchFamily="34" charset="0"/>
                          <a:cs typeface="Times New Roman" panose="02020603050405020304" pitchFamily="18" charset="0"/>
                        </a:rPr>
                        <a:t>  North  Municipal </a:t>
                      </a:r>
                      <a:endParaRPr lang="en-US" sz="14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713" marR="637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dirty="0" err="1">
                          <a:solidFill>
                            <a:srgbClr val="FF0000"/>
                          </a:solidFill>
                          <a:effectLst/>
                          <a:latin typeface="Cambria" panose="02040503050406030204" pitchFamily="18" charset="0"/>
                          <a:ea typeface="Calibri" panose="020F0502020204030204" pitchFamily="34" charset="0"/>
                          <a:cs typeface="Times New Roman" panose="02020603050405020304" pitchFamily="18" charset="0"/>
                        </a:rPr>
                        <a:t>Tesano</a:t>
                      </a:r>
                      <a:endParaRPr lang="en-US" sz="14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713" marR="637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19444670"/>
                  </a:ext>
                </a:extLst>
              </a:tr>
              <a:tr h="367446">
                <a:tc>
                  <a:txBody>
                    <a:bodyPr/>
                    <a:lstStyle/>
                    <a:p>
                      <a:pPr marL="0" marR="0" lvl="0" indent="0">
                        <a:lnSpc>
                          <a:spcPct val="107000"/>
                        </a:lnSpc>
                        <a:spcBef>
                          <a:spcPts val="0"/>
                        </a:spcBef>
                        <a:spcAft>
                          <a:spcPts val="0"/>
                        </a:spcAft>
                        <a:buFont typeface="+mj-lt"/>
                        <a:buNone/>
                      </a:pPr>
                      <a:r>
                        <a:rPr lang="en-US" sz="1400" dirty="0" smtClean="0">
                          <a:solidFill>
                            <a:srgbClr val="FF0000"/>
                          </a:solidFill>
                          <a:effectLst/>
                          <a:latin typeface="Cambria" panose="02040503050406030204" pitchFamily="18" charset="0"/>
                          <a:ea typeface="Calibri" panose="020F0502020204030204" pitchFamily="34" charset="0"/>
                          <a:cs typeface="Times New Roman" panose="02020603050405020304" pitchFamily="18" charset="0"/>
                        </a:rPr>
                        <a:t>10. </a:t>
                      </a:r>
                      <a:r>
                        <a:rPr lang="en-US" sz="1400" dirty="0" err="1" smtClean="0">
                          <a:solidFill>
                            <a:srgbClr val="FF0000"/>
                          </a:solidFill>
                          <a:effectLst/>
                          <a:latin typeface="Cambria" panose="02040503050406030204" pitchFamily="18" charset="0"/>
                          <a:ea typeface="Calibri" panose="020F0502020204030204" pitchFamily="34" charset="0"/>
                          <a:cs typeface="Times New Roman" panose="02020603050405020304" pitchFamily="18" charset="0"/>
                        </a:rPr>
                        <a:t>Ayawaso</a:t>
                      </a:r>
                      <a:r>
                        <a:rPr lang="en-US" sz="1400" dirty="0" smtClean="0">
                          <a:solidFill>
                            <a:srgbClr val="FF0000"/>
                          </a:solidFill>
                          <a:effectLst/>
                          <a:latin typeface="Cambria" panose="02040503050406030204" pitchFamily="18" charset="0"/>
                          <a:ea typeface="Calibri" panose="020F0502020204030204" pitchFamily="34" charset="0"/>
                          <a:cs typeface="Times New Roman" panose="02020603050405020304" pitchFamily="18" charset="0"/>
                        </a:rPr>
                        <a:t> </a:t>
                      </a:r>
                      <a:r>
                        <a:rPr lang="en-US" sz="1400" dirty="0">
                          <a:solidFill>
                            <a:srgbClr val="FF0000"/>
                          </a:solidFill>
                          <a:effectLst/>
                          <a:latin typeface="Cambria" panose="02040503050406030204" pitchFamily="18" charset="0"/>
                          <a:ea typeface="Calibri" panose="020F0502020204030204" pitchFamily="34" charset="0"/>
                          <a:cs typeface="Times New Roman" panose="02020603050405020304" pitchFamily="18" charset="0"/>
                        </a:rPr>
                        <a:t>Central Municipal </a:t>
                      </a:r>
                      <a:endParaRPr lang="en-US" sz="14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713" marR="637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dirty="0" err="1">
                          <a:solidFill>
                            <a:srgbClr val="FF0000"/>
                          </a:solidFill>
                          <a:effectLst/>
                          <a:latin typeface="Cambria" panose="02040503050406030204" pitchFamily="18" charset="0"/>
                          <a:ea typeface="Calibri" panose="020F0502020204030204" pitchFamily="34" charset="0"/>
                          <a:cs typeface="Times New Roman" panose="02020603050405020304" pitchFamily="18" charset="0"/>
                        </a:rPr>
                        <a:t>Kokomlemle</a:t>
                      </a:r>
                      <a:endParaRPr lang="en-US" sz="14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3713" marR="637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a:effectLst/>
                          <a:latin typeface="Cambria" panose="02040503050406030204" pitchFamily="18" charset="0"/>
                          <a:ea typeface="Calibri" panose="020F0502020204030204" pitchFamily="34" charset="0"/>
                          <a:cs typeface="Times New Roman" panose="02020603050405020304" pitchFamily="18" charset="0"/>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3713" marR="637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dirty="0">
                          <a:effectLst/>
                          <a:latin typeface="Cambria" panose="02040503050406030204" pitchFamily="18" charset="0"/>
                          <a:ea typeface="Calibri" panose="020F0502020204030204" pitchFamily="34" charset="0"/>
                          <a:cs typeface="Times New Roman" panose="02020603050405020304" pitchFamily="18" charset="0"/>
                        </a:rPr>
                        <a:t>23. </a:t>
                      </a:r>
                      <a:r>
                        <a:rPr lang="en-US" sz="1400" dirty="0" err="1">
                          <a:effectLst/>
                          <a:latin typeface="Cambria" panose="02040503050406030204" pitchFamily="18" charset="0"/>
                          <a:ea typeface="Calibri" panose="020F0502020204030204" pitchFamily="34" charset="0"/>
                          <a:cs typeface="Times New Roman" panose="02020603050405020304" pitchFamily="18" charset="0"/>
                        </a:rPr>
                        <a:t>Tema</a:t>
                      </a:r>
                      <a:r>
                        <a:rPr lang="en-US" sz="1400" dirty="0">
                          <a:effectLst/>
                          <a:latin typeface="Cambria" panose="02040503050406030204" pitchFamily="18" charset="0"/>
                          <a:ea typeface="Calibri" panose="020F0502020204030204" pitchFamily="34" charset="0"/>
                          <a:cs typeface="Times New Roman" panose="02020603050405020304" pitchFamily="18" charset="0"/>
                        </a:rPr>
                        <a:t>  West  Municipal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3713" marR="637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a:effectLst/>
                          <a:latin typeface="Cambria" panose="02040503050406030204" pitchFamily="18" charset="0"/>
                          <a:ea typeface="Calibri" panose="020F0502020204030204" pitchFamily="34" charset="0"/>
                          <a:cs typeface="Times New Roman" panose="02020603050405020304" pitchFamily="18" charset="0"/>
                        </a:rPr>
                        <a:t>Tema Community 18</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3713" marR="637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72904881"/>
                  </a:ext>
                </a:extLst>
              </a:tr>
              <a:tr h="230675">
                <a:tc>
                  <a:txBody>
                    <a:bodyPr/>
                    <a:lstStyle/>
                    <a:p>
                      <a:pPr marL="0" marR="0" lvl="0" indent="0">
                        <a:lnSpc>
                          <a:spcPct val="107000"/>
                        </a:lnSpc>
                        <a:spcBef>
                          <a:spcPts val="0"/>
                        </a:spcBef>
                        <a:spcAft>
                          <a:spcPts val="0"/>
                        </a:spcAft>
                        <a:buFont typeface="+mj-lt"/>
                        <a:buNone/>
                      </a:pPr>
                      <a:r>
                        <a:rPr lang="en-US" sz="1400" dirty="0" smtClean="0">
                          <a:effectLst/>
                          <a:latin typeface="Cambria" panose="02040503050406030204" pitchFamily="18" charset="0"/>
                          <a:ea typeface="Calibri" panose="020F0502020204030204" pitchFamily="34" charset="0"/>
                          <a:cs typeface="Times New Roman" panose="02020603050405020304" pitchFamily="18" charset="0"/>
                        </a:rPr>
                        <a:t>11. Ga  </a:t>
                      </a:r>
                      <a:r>
                        <a:rPr lang="en-US" sz="1400" dirty="0">
                          <a:effectLst/>
                          <a:latin typeface="Cambria" panose="02040503050406030204" pitchFamily="18" charset="0"/>
                          <a:ea typeface="Calibri" panose="020F0502020204030204" pitchFamily="34" charset="0"/>
                          <a:cs typeface="Times New Roman" panose="02020603050405020304" pitchFamily="18" charset="0"/>
                        </a:rPr>
                        <a:t>North  Municipal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3713" marR="637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a:effectLst/>
                          <a:latin typeface="Cambria" panose="02040503050406030204" pitchFamily="18" charset="0"/>
                          <a:ea typeface="Calibri" panose="020F0502020204030204" pitchFamily="34" charset="0"/>
                          <a:cs typeface="Times New Roman" panose="02020603050405020304" pitchFamily="18" charset="0"/>
                        </a:rPr>
                        <a:t>Ofankor</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3713" marR="637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a:effectLst/>
                          <a:latin typeface="Cambria" panose="02040503050406030204" pitchFamily="18" charset="0"/>
                          <a:ea typeface="Calibri" panose="020F0502020204030204" pitchFamily="34" charset="0"/>
                          <a:cs typeface="Times New Roman" panose="02020603050405020304" pitchFamily="18" charset="0"/>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3713" marR="637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dirty="0">
                          <a:effectLst/>
                          <a:latin typeface="Cambria" panose="02040503050406030204" pitchFamily="18" charset="0"/>
                          <a:ea typeface="Calibri" panose="020F0502020204030204" pitchFamily="34" charset="0"/>
                          <a:cs typeface="Times New Roman" panose="02020603050405020304" pitchFamily="18" charset="0"/>
                        </a:rPr>
                        <a:t>24. </a:t>
                      </a:r>
                      <a:r>
                        <a:rPr lang="en-US" sz="1400" dirty="0" err="1">
                          <a:effectLst/>
                          <a:latin typeface="Cambria" panose="02040503050406030204" pitchFamily="18" charset="0"/>
                          <a:ea typeface="Calibri" panose="020F0502020204030204" pitchFamily="34" charset="0"/>
                          <a:cs typeface="Times New Roman" panose="02020603050405020304" pitchFamily="18" charset="0"/>
                        </a:rPr>
                        <a:t>Tema</a:t>
                      </a:r>
                      <a:r>
                        <a:rPr lang="en-US" sz="1400" dirty="0">
                          <a:effectLst/>
                          <a:latin typeface="Cambria" panose="02040503050406030204" pitchFamily="18" charset="0"/>
                          <a:ea typeface="Calibri" panose="020F0502020204030204" pitchFamily="34" charset="0"/>
                          <a:cs typeface="Times New Roman" panose="02020603050405020304" pitchFamily="18" charset="0"/>
                        </a:rPr>
                        <a:t> Metropolitan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3713" marR="637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a:effectLst/>
                          <a:latin typeface="Cambria" panose="02040503050406030204" pitchFamily="18" charset="0"/>
                          <a:ea typeface="Calibri" panose="020F0502020204030204" pitchFamily="34" charset="0"/>
                          <a:cs typeface="Times New Roman" panose="02020603050405020304" pitchFamily="18" charset="0"/>
                        </a:rPr>
                        <a:t>Tema</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3713" marR="637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01418463"/>
                  </a:ext>
                </a:extLst>
              </a:tr>
              <a:tr h="461349">
                <a:tc>
                  <a:txBody>
                    <a:bodyPr/>
                    <a:lstStyle/>
                    <a:p>
                      <a:pPr marL="0" marR="0" lvl="0" indent="0">
                        <a:lnSpc>
                          <a:spcPct val="107000"/>
                        </a:lnSpc>
                        <a:spcBef>
                          <a:spcPts val="0"/>
                        </a:spcBef>
                        <a:spcAft>
                          <a:spcPts val="0"/>
                        </a:spcAft>
                        <a:buFont typeface="+mj-lt"/>
                        <a:buNone/>
                      </a:pPr>
                      <a:r>
                        <a:rPr lang="en-US" sz="1400" dirty="0" smtClean="0">
                          <a:effectLst/>
                          <a:latin typeface="Cambria" panose="02040503050406030204" pitchFamily="18" charset="0"/>
                          <a:ea typeface="Calibri" panose="020F0502020204030204" pitchFamily="34" charset="0"/>
                          <a:cs typeface="Times New Roman" panose="02020603050405020304" pitchFamily="18" charset="0"/>
                        </a:rPr>
                        <a:t>12. Ga  </a:t>
                      </a:r>
                      <a:r>
                        <a:rPr lang="en-US" sz="1400" dirty="0">
                          <a:effectLst/>
                          <a:latin typeface="Cambria" panose="02040503050406030204" pitchFamily="18" charset="0"/>
                          <a:ea typeface="Calibri" panose="020F0502020204030204" pitchFamily="34" charset="0"/>
                          <a:cs typeface="Times New Roman" panose="02020603050405020304" pitchFamily="18" charset="0"/>
                        </a:rPr>
                        <a:t>South  Municipal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3713" marR="637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a:effectLst/>
                          <a:latin typeface="Cambria" panose="02040503050406030204" pitchFamily="18" charset="0"/>
                          <a:ea typeface="Calibri" panose="020F0502020204030204" pitchFamily="34" charset="0"/>
                          <a:cs typeface="Times New Roman" panose="02020603050405020304" pitchFamily="18" charset="0"/>
                        </a:rPr>
                        <a:t>Ngleshie-Amanfro</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3713" marR="637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a:effectLst/>
                          <a:latin typeface="Cambria" panose="02040503050406030204" pitchFamily="18" charset="0"/>
                          <a:ea typeface="Calibri" panose="020F0502020204030204" pitchFamily="34" charset="0"/>
                          <a:cs typeface="Times New Roman" panose="02020603050405020304" pitchFamily="18" charset="0"/>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3713" marR="637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dirty="0">
                          <a:effectLst/>
                          <a:latin typeface="Cambria" panose="02040503050406030204" pitchFamily="18" charset="0"/>
                          <a:ea typeface="Calibri" panose="020F0502020204030204" pitchFamily="34" charset="0"/>
                          <a:cs typeface="Times New Roman" panose="02020603050405020304" pitchFamily="18" charset="0"/>
                        </a:rPr>
                        <a:t>25. </a:t>
                      </a:r>
                      <a:r>
                        <a:rPr lang="en-US" sz="1400" dirty="0" err="1">
                          <a:effectLst/>
                          <a:latin typeface="Cambria" panose="02040503050406030204" pitchFamily="18" charset="0"/>
                          <a:ea typeface="Calibri" panose="020F0502020204030204" pitchFamily="34" charset="0"/>
                          <a:cs typeface="Times New Roman" panose="02020603050405020304" pitchFamily="18" charset="0"/>
                        </a:rPr>
                        <a:t>Weija-Gbawe</a:t>
                      </a:r>
                      <a:r>
                        <a:rPr lang="en-US" sz="1400" dirty="0">
                          <a:effectLst/>
                          <a:latin typeface="Cambria" panose="02040503050406030204" pitchFamily="18" charset="0"/>
                          <a:ea typeface="Calibri" panose="020F0502020204030204" pitchFamily="34" charset="0"/>
                          <a:cs typeface="Times New Roman" panose="02020603050405020304" pitchFamily="18" charset="0"/>
                        </a:rPr>
                        <a:t>  Municipal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3713" marR="637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a:effectLst/>
                          <a:latin typeface="Cambria" panose="02040503050406030204" pitchFamily="18" charset="0"/>
                          <a:ea typeface="Calibri" panose="020F0502020204030204" pitchFamily="34" charset="0"/>
                          <a:cs typeface="Times New Roman" panose="02020603050405020304" pitchFamily="18" charset="0"/>
                        </a:rPr>
                        <a:t>Weija</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3713" marR="637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38297852"/>
                  </a:ext>
                </a:extLst>
              </a:tr>
              <a:tr h="230675">
                <a:tc>
                  <a:txBody>
                    <a:bodyPr/>
                    <a:lstStyle/>
                    <a:p>
                      <a:pPr marL="0" marR="0" lvl="0" indent="0">
                        <a:lnSpc>
                          <a:spcPct val="107000"/>
                        </a:lnSpc>
                        <a:spcBef>
                          <a:spcPts val="0"/>
                        </a:spcBef>
                        <a:spcAft>
                          <a:spcPts val="0"/>
                        </a:spcAft>
                        <a:buFont typeface="+mj-lt"/>
                        <a:buNone/>
                      </a:pPr>
                      <a:r>
                        <a:rPr lang="en-US" sz="1400" dirty="0" smtClean="0">
                          <a:effectLst/>
                          <a:latin typeface="Cambria" panose="02040503050406030204" pitchFamily="18" charset="0"/>
                          <a:ea typeface="Calibri" panose="020F0502020204030204" pitchFamily="34" charset="0"/>
                          <a:cs typeface="Times New Roman" panose="02020603050405020304" pitchFamily="18" charset="0"/>
                        </a:rPr>
                        <a:t>13. Ga </a:t>
                      </a:r>
                      <a:r>
                        <a:rPr lang="en-US" sz="1400" dirty="0">
                          <a:effectLst/>
                          <a:latin typeface="Cambria" panose="02040503050406030204" pitchFamily="18" charset="0"/>
                          <a:ea typeface="Calibri" panose="020F0502020204030204" pitchFamily="34" charset="0"/>
                          <a:cs typeface="Times New Roman" panose="02020603050405020304" pitchFamily="18" charset="0"/>
                        </a:rPr>
                        <a:t>Central </a:t>
                      </a:r>
                      <a:r>
                        <a:rPr lang="en-US" sz="1400" dirty="0" smtClean="0">
                          <a:effectLst/>
                          <a:latin typeface="Cambria" panose="02040503050406030204" pitchFamily="18" charset="0"/>
                          <a:ea typeface="Calibri" panose="020F0502020204030204" pitchFamily="34" charset="0"/>
                          <a:cs typeface="Times New Roman" panose="02020603050405020304" pitchFamily="18" charset="0"/>
                        </a:rPr>
                        <a:t>Municipal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3713" marR="637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dirty="0" err="1">
                          <a:effectLst/>
                          <a:latin typeface="Cambria" panose="02040503050406030204" pitchFamily="18" charset="0"/>
                          <a:ea typeface="Calibri" panose="020F0502020204030204" pitchFamily="34" charset="0"/>
                          <a:cs typeface="Times New Roman" panose="02020603050405020304" pitchFamily="18" charset="0"/>
                        </a:rPr>
                        <a:t>Sowutuom</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3713" marR="637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dirty="0">
                          <a:effectLst/>
                          <a:latin typeface="Cambria" panose="02040503050406030204" pitchFamily="18" charset="0"/>
                          <a:ea typeface="Calibri" panose="020F0502020204030204" pitchFamily="34" charset="0"/>
                          <a:cs typeface="Times New Roman" panose="02020603050405020304" pitchFamily="18" charset="0"/>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3713" marR="637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dirty="0">
                          <a:effectLst/>
                          <a:latin typeface="Cambria" panose="02040503050406030204" pitchFamily="18" charset="0"/>
                          <a:ea typeface="Calibri" panose="020F0502020204030204" pitchFamily="34" charset="0"/>
                          <a:cs typeface="Times New Roman" panose="02020603050405020304" pitchFamily="18" charset="0"/>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3713" marR="637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dirty="0">
                          <a:effectLst/>
                          <a:latin typeface="Cambria" panose="02040503050406030204" pitchFamily="18" charset="0"/>
                          <a:ea typeface="Calibri" panose="020F0502020204030204" pitchFamily="34" charset="0"/>
                          <a:cs typeface="Times New Roman" panose="02020603050405020304" pitchFamily="18" charset="0"/>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3713" marR="637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69624753"/>
                  </a:ext>
                </a:extLst>
              </a:tr>
            </a:tbl>
          </a:graphicData>
        </a:graphic>
      </p:graphicFrame>
      <p:sp>
        <p:nvSpPr>
          <p:cNvPr id="5" name="Rectangle 4"/>
          <p:cNvSpPr/>
          <p:nvPr/>
        </p:nvSpPr>
        <p:spPr>
          <a:xfrm>
            <a:off x="304800" y="1535668"/>
            <a:ext cx="6705600" cy="369332"/>
          </a:xfrm>
          <a:prstGeom prst="rect">
            <a:avLst/>
          </a:prstGeom>
        </p:spPr>
        <p:txBody>
          <a:bodyPr wrap="square">
            <a:spAutoFit/>
          </a:bodyPr>
          <a:lstStyle/>
          <a:p>
            <a:r>
              <a:rPr lang="en-US" b="1" dirty="0"/>
              <a:t>Municipalities/Local Governments within GAMA, 2018-2019</a:t>
            </a:r>
          </a:p>
        </p:txBody>
      </p:sp>
      <p:sp>
        <p:nvSpPr>
          <p:cNvPr id="6" name="Rectangle 5"/>
          <p:cNvSpPr/>
          <p:nvPr/>
        </p:nvSpPr>
        <p:spPr>
          <a:xfrm>
            <a:off x="152400" y="6557489"/>
            <a:ext cx="8458200" cy="273473"/>
          </a:xfrm>
          <a:prstGeom prst="rect">
            <a:avLst/>
          </a:prstGeom>
        </p:spPr>
        <p:txBody>
          <a:bodyPr wrap="square">
            <a:spAutoFit/>
          </a:bodyPr>
          <a:lstStyle/>
          <a:p>
            <a:pPr marL="0" marR="0">
              <a:lnSpc>
                <a:spcPct val="107000"/>
              </a:lnSpc>
              <a:spcBef>
                <a:spcPts val="0"/>
              </a:spcBef>
              <a:spcAft>
                <a:spcPts val="800"/>
              </a:spcAft>
            </a:pPr>
            <a:r>
              <a:rPr lang="en-US" sz="1100" dirty="0">
                <a:ea typeface="Calibri" panose="020F0502020204030204" pitchFamily="34" charset="0"/>
                <a:cs typeface="Times New Roman" panose="02020603050405020304" pitchFamily="18" charset="0"/>
              </a:rPr>
              <a:t>Source: Ministry of Local Government &amp; Rural Development, Accra, </a:t>
            </a:r>
            <a:r>
              <a:rPr lang="en-US" sz="1100" dirty="0" smtClean="0">
                <a:ea typeface="Calibri" panose="020F0502020204030204" pitchFamily="34" charset="0"/>
                <a:cs typeface="Times New Roman" panose="02020603050405020304" pitchFamily="18" charset="0"/>
              </a:rPr>
              <a:t>2019 (Red indicates LGs which were part of Accra Metro Assembly in 2010)</a:t>
            </a:r>
            <a:endParaRPr lang="en-US" sz="1100" dirty="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8584888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74638"/>
            <a:ext cx="8610600" cy="1143000"/>
          </a:xfrm>
        </p:spPr>
        <p:txBody>
          <a:bodyPr/>
          <a:lstStyle/>
          <a:p>
            <a:pPr algn="l"/>
            <a:r>
              <a:rPr lang="en-US" sz="2800" b="1" dirty="0" smtClean="0">
                <a:solidFill>
                  <a:schemeClr val="bg1"/>
                </a:solidFill>
              </a:rPr>
              <a:t>Conclusion</a:t>
            </a:r>
            <a:endParaRPr lang="en-US" sz="2800" b="1" dirty="0">
              <a:solidFill>
                <a:schemeClr val="bg1"/>
              </a:solidFill>
            </a:endParaRPr>
          </a:p>
        </p:txBody>
      </p:sp>
      <p:sp>
        <p:nvSpPr>
          <p:cNvPr id="3" name="Content Placeholder 2"/>
          <p:cNvSpPr>
            <a:spLocks noGrp="1"/>
          </p:cNvSpPr>
          <p:nvPr>
            <p:ph idx="1"/>
          </p:nvPr>
        </p:nvSpPr>
        <p:spPr>
          <a:xfrm>
            <a:off x="76200" y="1600200"/>
            <a:ext cx="8991600" cy="4525963"/>
          </a:xfrm>
        </p:spPr>
        <p:txBody>
          <a:bodyPr/>
          <a:lstStyle/>
          <a:p>
            <a:r>
              <a:rPr lang="en-GB" sz="2000" dirty="0" smtClean="0"/>
              <a:t>Restructuring </a:t>
            </a:r>
            <a:r>
              <a:rPr lang="en-GB" sz="2000" dirty="0"/>
              <a:t>of </a:t>
            </a:r>
            <a:r>
              <a:rPr lang="en-GB" sz="2000" dirty="0" smtClean="0"/>
              <a:t>LG </a:t>
            </a:r>
            <a:r>
              <a:rPr lang="en-GB" sz="2000" dirty="0"/>
              <a:t>areas </a:t>
            </a:r>
            <a:r>
              <a:rPr lang="en-GB" sz="2000" dirty="0" smtClean="0"/>
              <a:t>in many </a:t>
            </a:r>
            <a:r>
              <a:rPr lang="en-GB" sz="2000" dirty="0"/>
              <a:t>countries has broadly focused on the enlargement of the scope and reduction in the number of local </a:t>
            </a:r>
            <a:r>
              <a:rPr lang="en-GB" sz="2000" dirty="0" smtClean="0"/>
              <a:t>governments (</a:t>
            </a:r>
            <a:r>
              <a:rPr lang="en-GB" sz="2000" dirty="0" err="1" smtClean="0"/>
              <a:t>Meligrana</a:t>
            </a:r>
            <a:r>
              <a:rPr lang="en-GB" sz="2000" dirty="0" smtClean="0"/>
              <a:t> </a:t>
            </a:r>
            <a:r>
              <a:rPr lang="en-GB" sz="2000" dirty="0" smtClean="0"/>
              <a:t>2005</a:t>
            </a:r>
            <a:r>
              <a:rPr lang="en-GB" sz="2000" dirty="0" smtClean="0"/>
              <a:t>).</a:t>
            </a:r>
          </a:p>
          <a:p>
            <a:endParaRPr lang="en-GB" sz="2000" dirty="0"/>
          </a:p>
          <a:p>
            <a:r>
              <a:rPr lang="en-GB" sz="2000" dirty="0" smtClean="0"/>
              <a:t>This </a:t>
            </a:r>
            <a:r>
              <a:rPr lang="en-GB" sz="2000" dirty="0"/>
              <a:t>is, however, contrary to the Ghanaian case, where restructuring of local governments within the context of urbanization and globalization has largely involved the fragmentation and creation of new districts in metropolitan regions like GAMA. </a:t>
            </a:r>
            <a:endParaRPr lang="en-GB" sz="2000" dirty="0" smtClean="0"/>
          </a:p>
          <a:p>
            <a:endParaRPr lang="en-GB" sz="2000" dirty="0"/>
          </a:p>
          <a:p>
            <a:r>
              <a:rPr lang="en-GB" sz="2000" dirty="0" smtClean="0"/>
              <a:t>Beyond the challenges of fragmentation of large cities/metropolitan areas through the creation of LGs – census data give the impressions of Ghanaian cities experiencing weak in-city migration.</a:t>
            </a:r>
            <a:endParaRPr lang="en-US" sz="2000" dirty="0"/>
          </a:p>
        </p:txBody>
      </p:sp>
    </p:spTree>
    <p:extLst>
      <p:ext uri="{BB962C8B-B14F-4D97-AF65-F5344CB8AC3E}">
        <p14:creationId xmlns:p14="http://schemas.microsoft.com/office/powerpoint/2010/main" val="246738624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8200" y="3244334"/>
            <a:ext cx="7239000" cy="769441"/>
          </a:xfrm>
          <a:prstGeom prst="rect">
            <a:avLst/>
          </a:prstGeom>
        </p:spPr>
        <p:txBody>
          <a:bodyPr wrap="square">
            <a:spAutoFit/>
          </a:bodyPr>
          <a:lstStyle/>
          <a:p>
            <a:pPr algn="ctr"/>
            <a:r>
              <a:rPr lang="en-GB" sz="2400" b="1" i="1" dirty="0"/>
              <a:t>End of Presentation, Thank </a:t>
            </a:r>
            <a:r>
              <a:rPr lang="en-GB" sz="2400" b="1" i="1" dirty="0" smtClean="0"/>
              <a:t>you</a:t>
            </a:r>
          </a:p>
          <a:p>
            <a:pPr algn="ctr"/>
            <a:endParaRPr lang="en-GB" sz="2000" b="1" i="1" dirty="0" smtClean="0"/>
          </a:p>
        </p:txBody>
      </p:sp>
    </p:spTree>
    <p:extLst>
      <p:ext uri="{BB962C8B-B14F-4D97-AF65-F5344CB8AC3E}">
        <p14:creationId xmlns:p14="http://schemas.microsoft.com/office/powerpoint/2010/main" val="2831587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228600"/>
            <a:ext cx="8620830" cy="500063"/>
          </a:xfrm>
          <a:prstGeom prst="rect">
            <a:avLst/>
          </a:prstGeom>
        </p:spPr>
        <p:txBody>
          <a:bodyPr>
            <a:normAutofit/>
          </a:bodyPr>
          <a:lstStyle/>
          <a:p>
            <a:pPr fontAlgn="auto">
              <a:spcAft>
                <a:spcPts val="0"/>
              </a:spcAft>
              <a:defRPr/>
            </a:pPr>
            <a:r>
              <a:rPr lang="en-GB" sz="2400" b="1" dirty="0" smtClean="0">
                <a:solidFill>
                  <a:schemeClr val="bg1"/>
                </a:solidFill>
                <a:effectLst>
                  <a:outerShdw blurRad="38100" dist="38100" dir="2700000" algn="tl">
                    <a:srgbClr val="000000">
                      <a:alpha val="43137"/>
                    </a:srgbClr>
                  </a:outerShdw>
                </a:effectLst>
                <a:latin typeface="Franklin Gothic Book"/>
                <a:cs typeface="+mn-cs"/>
              </a:rPr>
              <a:t>Introduction</a:t>
            </a:r>
            <a:endParaRPr lang="en-GB" sz="2400" b="1" dirty="0">
              <a:solidFill>
                <a:schemeClr val="bg1"/>
              </a:solidFill>
              <a:effectLst>
                <a:outerShdw blurRad="38100" dist="38100" dir="2700000" algn="tl">
                  <a:srgbClr val="000000">
                    <a:alpha val="43137"/>
                  </a:srgbClr>
                </a:outerShdw>
              </a:effectLst>
              <a:latin typeface="Franklin Gothic Book"/>
              <a:cs typeface="+mn-cs"/>
            </a:endParaRPr>
          </a:p>
        </p:txBody>
      </p:sp>
      <p:sp>
        <p:nvSpPr>
          <p:cNvPr id="3" name="Content Placeholder 2"/>
          <p:cNvSpPr txBox="1">
            <a:spLocks/>
          </p:cNvSpPr>
          <p:nvPr/>
        </p:nvSpPr>
        <p:spPr>
          <a:xfrm>
            <a:off x="1" y="1524000"/>
            <a:ext cx="4648200" cy="5334000"/>
          </a:xfrm>
          <a:prstGeom prst="rect">
            <a:avLst/>
          </a:prstGeom>
        </p:spPr>
        <p:txBody>
          <a:bodyPr/>
          <a:lstStyle/>
          <a:p>
            <a:pPr marL="273050" indent="-273050">
              <a:spcBef>
                <a:spcPts val="0"/>
              </a:spcBef>
              <a:buClr>
                <a:srgbClr val="D34817"/>
              </a:buClr>
              <a:buSzPct val="85000"/>
              <a:buFont typeface="Wingdings 2" pitchFamily="18" charset="2"/>
              <a:buChar char=""/>
              <a:defRPr/>
            </a:pPr>
            <a:r>
              <a:rPr lang="en-GB" sz="2000" dirty="0">
                <a:solidFill>
                  <a:prstClr val="black"/>
                </a:solidFill>
                <a:cs typeface="Calibri" panose="020F0502020204030204" pitchFamily="34" charset="0"/>
              </a:rPr>
              <a:t>Estimated </a:t>
            </a:r>
            <a:r>
              <a:rPr lang="en-GB" sz="2000" dirty="0" smtClean="0">
                <a:solidFill>
                  <a:prstClr val="black"/>
                </a:solidFill>
                <a:cs typeface="Calibri" panose="020F0502020204030204" pitchFamily="34" charset="0"/>
              </a:rPr>
              <a:t>total population </a:t>
            </a:r>
            <a:r>
              <a:rPr lang="en-GB" sz="2000" dirty="0">
                <a:solidFill>
                  <a:prstClr val="black"/>
                </a:solidFill>
                <a:cs typeface="Calibri" panose="020F0502020204030204" pitchFamily="34" charset="0"/>
              </a:rPr>
              <a:t>of  </a:t>
            </a:r>
            <a:r>
              <a:rPr lang="en-GB" sz="2000" dirty="0" smtClean="0">
                <a:solidFill>
                  <a:prstClr val="black"/>
                </a:solidFill>
                <a:cs typeface="Calibri" panose="020F0502020204030204" pitchFamily="34" charset="0"/>
              </a:rPr>
              <a:t>30.4 </a:t>
            </a:r>
            <a:r>
              <a:rPr lang="en-GB" sz="2000" dirty="0" smtClean="0">
                <a:solidFill>
                  <a:prstClr val="black"/>
                </a:solidFill>
                <a:cs typeface="Calibri" panose="020F0502020204030204" pitchFamily="34" charset="0"/>
              </a:rPr>
              <a:t>million (2019), </a:t>
            </a:r>
            <a:r>
              <a:rPr lang="en-GB" sz="2000" dirty="0">
                <a:solidFill>
                  <a:prstClr val="black"/>
                </a:solidFill>
                <a:cs typeface="Calibri" panose="020F0502020204030204" pitchFamily="34" charset="0"/>
              </a:rPr>
              <a:t>with </a:t>
            </a:r>
            <a:r>
              <a:rPr lang="en-GB" sz="2000" dirty="0" smtClean="0">
                <a:solidFill>
                  <a:prstClr val="black"/>
                </a:solidFill>
                <a:cs typeface="Calibri" panose="020F0502020204030204" pitchFamily="34" charset="0"/>
              </a:rPr>
              <a:t>about </a:t>
            </a:r>
            <a:r>
              <a:rPr lang="en-GB" sz="2000" dirty="0" smtClean="0">
                <a:solidFill>
                  <a:prstClr val="black"/>
                </a:solidFill>
                <a:cs typeface="Calibri" panose="020F0502020204030204" pitchFamily="34" charset="0"/>
              </a:rPr>
              <a:t>57% </a:t>
            </a:r>
            <a:r>
              <a:rPr lang="en-GB" sz="2000" dirty="0">
                <a:solidFill>
                  <a:prstClr val="black"/>
                </a:solidFill>
                <a:cs typeface="Calibri" panose="020F0502020204030204" pitchFamily="34" charset="0"/>
              </a:rPr>
              <a:t>estimated to be </a:t>
            </a:r>
            <a:r>
              <a:rPr lang="en-GB" sz="2000" dirty="0" smtClean="0">
                <a:solidFill>
                  <a:prstClr val="black"/>
                </a:solidFill>
                <a:cs typeface="Calibri" panose="020F0502020204030204" pitchFamily="34" charset="0"/>
              </a:rPr>
              <a:t>urbanized and about   </a:t>
            </a:r>
            <a:r>
              <a:rPr lang="en-GB" sz="2000" dirty="0">
                <a:solidFill>
                  <a:prstClr val="black"/>
                </a:solidFill>
                <a:cs typeface="Calibri" panose="020F0502020204030204" pitchFamily="34" charset="0"/>
              </a:rPr>
              <a:t>(annual growth rate of </a:t>
            </a:r>
            <a:r>
              <a:rPr lang="en-GB" sz="2000" dirty="0" smtClean="0">
                <a:solidFill>
                  <a:prstClr val="black"/>
                </a:solidFill>
                <a:cs typeface="Calibri" panose="020F0502020204030204" pitchFamily="34" charset="0"/>
              </a:rPr>
              <a:t>about 3.7% (GSS 2019; World Bank 2015)</a:t>
            </a:r>
            <a:endParaRPr lang="en-GB" sz="2000" dirty="0">
              <a:solidFill>
                <a:prstClr val="black"/>
              </a:solidFill>
              <a:cs typeface="Calibri" panose="020F0502020204030204" pitchFamily="34" charset="0"/>
            </a:endParaRPr>
          </a:p>
          <a:p>
            <a:pPr marL="273050" indent="-273050">
              <a:spcBef>
                <a:spcPts val="0"/>
              </a:spcBef>
              <a:buClr>
                <a:srgbClr val="D34817"/>
              </a:buClr>
              <a:buSzPct val="85000"/>
              <a:buFont typeface="Wingdings 2" pitchFamily="18" charset="2"/>
              <a:buChar char=""/>
              <a:defRPr/>
            </a:pPr>
            <a:endParaRPr lang="en-GB" sz="1600" dirty="0">
              <a:solidFill>
                <a:prstClr val="black"/>
              </a:solidFill>
              <a:cs typeface="Calibri" panose="020F0502020204030204" pitchFamily="34" charset="0"/>
            </a:endParaRPr>
          </a:p>
          <a:p>
            <a:pPr marL="273050" indent="-273050">
              <a:spcBef>
                <a:spcPts val="0"/>
              </a:spcBef>
              <a:buClr>
                <a:srgbClr val="D34817"/>
              </a:buClr>
              <a:buSzPct val="85000"/>
              <a:buFont typeface="Wingdings 2" pitchFamily="18" charset="2"/>
              <a:buChar char=""/>
              <a:defRPr/>
            </a:pPr>
            <a:r>
              <a:rPr lang="en-GB" sz="2000" dirty="0">
                <a:solidFill>
                  <a:prstClr val="black"/>
                </a:solidFill>
                <a:cs typeface="Calibri" panose="020F0502020204030204" pitchFamily="34" charset="0"/>
              </a:rPr>
              <a:t>Rapid urbanization characterized </a:t>
            </a:r>
            <a:r>
              <a:rPr lang="en-GB" sz="2000" dirty="0" smtClean="0">
                <a:solidFill>
                  <a:prstClr val="black"/>
                </a:solidFill>
                <a:cs typeface="Calibri" panose="020F0502020204030204" pitchFamily="34" charset="0"/>
              </a:rPr>
              <a:t>by </a:t>
            </a:r>
            <a:r>
              <a:rPr lang="en-GB" sz="2000" dirty="0">
                <a:solidFill>
                  <a:prstClr val="black"/>
                </a:solidFill>
                <a:cs typeface="Calibri" panose="020F0502020204030204" pitchFamily="34" charset="0"/>
              </a:rPr>
              <a:t>skewed distribution of urban population,  preference for </a:t>
            </a:r>
            <a:r>
              <a:rPr lang="en-GB" sz="2000" dirty="0" smtClean="0">
                <a:solidFill>
                  <a:prstClr val="black"/>
                </a:solidFill>
                <a:cs typeface="Calibri" panose="020F0502020204030204" pitchFamily="34" charset="0"/>
              </a:rPr>
              <a:t>large </a:t>
            </a:r>
            <a:r>
              <a:rPr lang="en-GB" sz="2000" dirty="0">
                <a:solidFill>
                  <a:prstClr val="black"/>
                </a:solidFill>
                <a:cs typeface="Calibri" panose="020F0502020204030204" pitchFamily="34" charset="0"/>
              </a:rPr>
              <a:t>cities and towns.</a:t>
            </a:r>
          </a:p>
          <a:p>
            <a:pPr marL="273050" indent="-273050">
              <a:spcBef>
                <a:spcPts val="0"/>
              </a:spcBef>
              <a:buClr>
                <a:srgbClr val="D34817"/>
              </a:buClr>
              <a:buSzPct val="85000"/>
              <a:buFont typeface="Wingdings 2" pitchFamily="18" charset="2"/>
              <a:buChar char=""/>
              <a:defRPr/>
            </a:pPr>
            <a:endParaRPr lang="en-GB" sz="1600" dirty="0">
              <a:solidFill>
                <a:prstClr val="black"/>
              </a:solidFill>
              <a:cs typeface="Calibri" panose="020F0502020204030204" pitchFamily="34" charset="0"/>
            </a:endParaRPr>
          </a:p>
          <a:p>
            <a:pPr marL="273050" indent="-273050">
              <a:spcBef>
                <a:spcPts val="0"/>
              </a:spcBef>
              <a:buClr>
                <a:srgbClr val="D34817"/>
              </a:buClr>
              <a:buSzPct val="85000"/>
              <a:buFont typeface="Wingdings 2" pitchFamily="18" charset="2"/>
              <a:buChar char=""/>
              <a:defRPr/>
            </a:pPr>
            <a:r>
              <a:rPr lang="en-GB" sz="2000" dirty="0">
                <a:solidFill>
                  <a:prstClr val="black"/>
                </a:solidFill>
                <a:cs typeface="Calibri" panose="020F0502020204030204" pitchFamily="34" charset="0"/>
              </a:rPr>
              <a:t>Main cities: Accra </a:t>
            </a:r>
            <a:r>
              <a:rPr lang="en-GB" sz="2000" dirty="0" smtClean="0">
                <a:solidFill>
                  <a:prstClr val="black"/>
                </a:solidFill>
                <a:cs typeface="Calibri" panose="020F0502020204030204" pitchFamily="34" charset="0"/>
              </a:rPr>
              <a:t>and </a:t>
            </a:r>
            <a:r>
              <a:rPr lang="en-GB" sz="2000" dirty="0" smtClean="0">
                <a:solidFill>
                  <a:prstClr val="black"/>
                </a:solidFill>
                <a:cs typeface="Calibri" panose="020F0502020204030204" pitchFamily="34" charset="0"/>
              </a:rPr>
              <a:t>Kumasi (million plus cities),  Sekondi-Takoradi </a:t>
            </a:r>
            <a:r>
              <a:rPr lang="en-GB" sz="2000" dirty="0">
                <a:solidFill>
                  <a:prstClr val="black"/>
                </a:solidFill>
                <a:cs typeface="Calibri" panose="020F0502020204030204" pitchFamily="34" charset="0"/>
              </a:rPr>
              <a:t>(4); </a:t>
            </a:r>
            <a:r>
              <a:rPr lang="en-GB" sz="2000" dirty="0" smtClean="0">
                <a:solidFill>
                  <a:prstClr val="black"/>
                </a:solidFill>
                <a:cs typeface="Calibri" panose="020F0502020204030204" pitchFamily="34" charset="0"/>
              </a:rPr>
              <a:t>Tamale and </a:t>
            </a:r>
            <a:r>
              <a:rPr lang="en-GB" sz="2000" dirty="0" err="1" smtClean="0">
                <a:solidFill>
                  <a:prstClr val="black"/>
                </a:solidFill>
                <a:cs typeface="Calibri" panose="020F0502020204030204" pitchFamily="34" charset="0"/>
              </a:rPr>
              <a:t>Tema</a:t>
            </a:r>
            <a:r>
              <a:rPr lang="en-GB" sz="2000" dirty="0" smtClean="0">
                <a:solidFill>
                  <a:prstClr val="black"/>
                </a:solidFill>
                <a:cs typeface="Calibri" panose="020F0502020204030204" pitchFamily="34" charset="0"/>
              </a:rPr>
              <a:t>.</a:t>
            </a:r>
            <a:endParaRPr lang="en-GB" sz="2000" dirty="0">
              <a:solidFill>
                <a:prstClr val="black"/>
              </a:solidFill>
              <a:cs typeface="Calibri" panose="020F0502020204030204" pitchFamily="34" charset="0"/>
            </a:endParaRPr>
          </a:p>
          <a:p>
            <a:pPr marL="273050" indent="-273050">
              <a:spcBef>
                <a:spcPts val="0"/>
              </a:spcBef>
              <a:buClr>
                <a:srgbClr val="D34817"/>
              </a:buClr>
              <a:buSzPct val="85000"/>
              <a:buFont typeface="Wingdings 2" pitchFamily="18" charset="2"/>
              <a:buChar char=""/>
              <a:defRPr/>
            </a:pPr>
            <a:endParaRPr lang="en-GB" sz="1400" dirty="0">
              <a:solidFill>
                <a:prstClr val="black"/>
              </a:solidFill>
              <a:cs typeface="Calibri" panose="020F0502020204030204" pitchFamily="34" charset="0"/>
            </a:endParaRPr>
          </a:p>
          <a:p>
            <a:pPr marL="273050" indent="-273050">
              <a:spcBef>
                <a:spcPts val="0"/>
              </a:spcBef>
              <a:buClr>
                <a:srgbClr val="D34817"/>
              </a:buClr>
              <a:buSzPct val="85000"/>
              <a:buFont typeface="Wingdings 2" pitchFamily="18" charset="2"/>
              <a:buChar char=""/>
              <a:defRPr/>
            </a:pPr>
            <a:r>
              <a:rPr lang="en-GB" sz="2000" dirty="0" smtClean="0">
                <a:solidFill>
                  <a:prstClr val="black"/>
                </a:solidFill>
                <a:cs typeface="Calibri" panose="020F0502020204030204" pitchFamily="34" charset="0"/>
              </a:rPr>
              <a:t>Regional disparities in level of urbanization: north-south divide reflecting leve</a:t>
            </a:r>
            <a:r>
              <a:rPr lang="en-GB" sz="2000" dirty="0" smtClean="0">
                <a:solidFill>
                  <a:prstClr val="black"/>
                </a:solidFill>
                <a:cs typeface="Calibri" panose="020F0502020204030204" pitchFamily="34" charset="0"/>
              </a:rPr>
              <a:t>l of development</a:t>
            </a:r>
            <a:endParaRPr lang="en-GB" sz="2000" dirty="0">
              <a:solidFill>
                <a:prstClr val="black"/>
              </a:solidFill>
              <a:cs typeface="Calibri" panose="020F0502020204030204" pitchFamily="34" charset="0"/>
            </a:endParaRPr>
          </a:p>
          <a:p>
            <a:pPr marL="273050" indent="-273050">
              <a:spcBef>
                <a:spcPts val="0"/>
              </a:spcBef>
              <a:buClr>
                <a:srgbClr val="D34817"/>
              </a:buClr>
              <a:buSzPct val="85000"/>
              <a:buFont typeface="Wingdings 2" pitchFamily="18" charset="2"/>
              <a:buChar char=""/>
              <a:defRPr/>
            </a:pPr>
            <a:endParaRPr lang="en-GB" sz="1600" dirty="0">
              <a:solidFill>
                <a:prstClr val="black"/>
              </a:solidFill>
              <a:latin typeface="Perpetua"/>
              <a:cs typeface="+mn-cs"/>
            </a:endParaRPr>
          </a:p>
          <a:p>
            <a:pPr>
              <a:spcBef>
                <a:spcPts val="0"/>
              </a:spcBef>
              <a:buClr>
                <a:srgbClr val="D34817"/>
              </a:buClr>
              <a:buSzPct val="85000"/>
              <a:defRPr/>
            </a:pPr>
            <a:endParaRPr lang="en-GB" sz="2000" dirty="0">
              <a:solidFill>
                <a:prstClr val="black"/>
              </a:solidFill>
              <a:latin typeface="Perpetua"/>
              <a:cs typeface="+mn-cs"/>
            </a:endParaRPr>
          </a:p>
          <a:p>
            <a:pPr marL="273050" indent="-273050">
              <a:spcBef>
                <a:spcPts val="0"/>
              </a:spcBef>
              <a:buClr>
                <a:srgbClr val="D34817"/>
              </a:buClr>
              <a:buSzPct val="85000"/>
              <a:buFont typeface="Wingdings 2" pitchFamily="18" charset="2"/>
              <a:buChar char=""/>
              <a:defRPr/>
            </a:pPr>
            <a:endParaRPr lang="en-GB" sz="2000" dirty="0">
              <a:solidFill>
                <a:prstClr val="black"/>
              </a:solidFill>
              <a:latin typeface="Perpetua"/>
              <a:cs typeface="+mn-cs"/>
            </a:endParaRPr>
          </a:p>
          <a:p>
            <a:pPr marL="273050" indent="-273050">
              <a:spcBef>
                <a:spcPts val="0"/>
              </a:spcBef>
              <a:buClr>
                <a:srgbClr val="D34817"/>
              </a:buClr>
              <a:buSzPct val="85000"/>
              <a:buFont typeface="Arial" charset="0"/>
              <a:buNone/>
              <a:defRPr/>
            </a:pPr>
            <a:endParaRPr lang="en-GB" sz="2000" dirty="0">
              <a:solidFill>
                <a:prstClr val="black"/>
              </a:solidFill>
              <a:latin typeface="Perpetua"/>
              <a:cs typeface="+mn-cs"/>
            </a:endParaRPr>
          </a:p>
          <a:p>
            <a:pPr marL="273050" indent="-273050">
              <a:spcBef>
                <a:spcPts val="0"/>
              </a:spcBef>
              <a:buClr>
                <a:srgbClr val="D34817"/>
              </a:buClr>
              <a:buSzPct val="85000"/>
              <a:buFont typeface="Arial" charset="0"/>
              <a:buNone/>
              <a:defRPr/>
            </a:pPr>
            <a:endParaRPr lang="en-GB" sz="2000" dirty="0">
              <a:solidFill>
                <a:prstClr val="black"/>
              </a:solidFill>
              <a:latin typeface="Perpetua"/>
              <a:cs typeface="+mn-cs"/>
            </a:endParaRPr>
          </a:p>
          <a:p>
            <a:pPr marL="273050" indent="-273050">
              <a:spcBef>
                <a:spcPts val="0"/>
              </a:spcBef>
              <a:buClr>
                <a:srgbClr val="D34817"/>
              </a:buClr>
              <a:buSzPct val="85000"/>
              <a:buFont typeface="Arial" charset="0"/>
              <a:buNone/>
              <a:defRPr/>
            </a:pPr>
            <a:endParaRPr lang="en-GB" sz="2000" dirty="0">
              <a:solidFill>
                <a:prstClr val="black"/>
              </a:solidFill>
              <a:latin typeface="Perpetua"/>
              <a:cs typeface="+mn-cs"/>
            </a:endParaRPr>
          </a:p>
        </p:txBody>
      </p:sp>
      <p:grpSp>
        <p:nvGrpSpPr>
          <p:cNvPr id="4" name="Group 5"/>
          <p:cNvGrpSpPr>
            <a:grpSpLocks noChangeAspect="1"/>
          </p:cNvGrpSpPr>
          <p:nvPr/>
        </p:nvGrpSpPr>
        <p:grpSpPr bwMode="auto">
          <a:xfrm>
            <a:off x="4572000" y="500063"/>
            <a:ext cx="5486400" cy="6370637"/>
            <a:chOff x="2295" y="307"/>
            <a:chExt cx="3285" cy="4013"/>
          </a:xfrm>
        </p:grpSpPr>
        <p:sp>
          <p:nvSpPr>
            <p:cNvPr id="5" name="AutoShape 4"/>
            <p:cNvSpPr>
              <a:spLocks noChangeAspect="1" noChangeArrowheads="1" noTextEdit="1"/>
            </p:cNvSpPr>
            <p:nvPr/>
          </p:nvSpPr>
          <p:spPr bwMode="auto">
            <a:xfrm>
              <a:off x="2295" y="360"/>
              <a:ext cx="3285" cy="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smtClean="0">
                <a:ln>
                  <a:noFill/>
                </a:ln>
                <a:solidFill>
                  <a:prstClr val="black"/>
                </a:solidFill>
                <a:effectLst/>
                <a:uLnTx/>
                <a:uFillTx/>
                <a:latin typeface="Times New Roman" pitchFamily="18" charset="0"/>
                <a:cs typeface="+mn-cs"/>
              </a:endParaRPr>
            </a:p>
          </p:txBody>
        </p:sp>
        <p:sp>
          <p:nvSpPr>
            <p:cNvPr id="6" name="Rectangle 6"/>
            <p:cNvSpPr>
              <a:spLocks noChangeArrowheads="1"/>
            </p:cNvSpPr>
            <p:nvPr/>
          </p:nvSpPr>
          <p:spPr bwMode="auto">
            <a:xfrm>
              <a:off x="2295" y="535"/>
              <a:ext cx="3060"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en-US" sz="1400" b="1" i="0" u="none" strike="noStrike" kern="0" cap="none" spc="0" normalizeH="0" baseline="0" noProof="0" dirty="0" smtClean="0">
                  <a:ln>
                    <a:noFill/>
                  </a:ln>
                  <a:solidFill>
                    <a:schemeClr val="bg1"/>
                  </a:solidFill>
                  <a:effectLst/>
                  <a:uLnTx/>
                  <a:uFillTx/>
                  <a:latin typeface="Times New Roman" pitchFamily="18" charset="0"/>
                  <a:cs typeface="+mn-cs"/>
                </a:rPr>
                <a:t>Ghana: Location and Politico-administrative Regions</a:t>
              </a:r>
              <a:endParaRPr kumimoji="0" lang="en-US" altLang="en-US" sz="1400" b="0" i="0" u="none" strike="noStrike" kern="0" cap="none" spc="0" normalizeH="0" baseline="0" noProof="0" dirty="0" smtClean="0">
                <a:ln>
                  <a:noFill/>
                </a:ln>
                <a:solidFill>
                  <a:schemeClr val="bg1"/>
                </a:solidFill>
                <a:effectLst/>
                <a:uLnTx/>
                <a:uFillTx/>
                <a:latin typeface="Times New Roman" pitchFamily="18" charset="0"/>
                <a:cs typeface="+mn-cs"/>
              </a:endParaRPr>
            </a:p>
          </p:txBody>
        </p:sp>
        <p:sp>
          <p:nvSpPr>
            <p:cNvPr id="7" name="Rectangle 7"/>
            <p:cNvSpPr>
              <a:spLocks noChangeArrowheads="1"/>
            </p:cNvSpPr>
            <p:nvPr/>
          </p:nvSpPr>
          <p:spPr bwMode="auto">
            <a:xfrm>
              <a:off x="3429" y="307"/>
              <a:ext cx="1791"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altLang="en-US" sz="2400" b="0" i="0" u="none" strike="noStrike" kern="0" cap="none" spc="0" normalizeH="0" baseline="0" noProof="0" smtClean="0">
                <a:ln>
                  <a:noFill/>
                </a:ln>
                <a:solidFill>
                  <a:prstClr val="black"/>
                </a:solidFill>
                <a:effectLst/>
                <a:uLnTx/>
                <a:uFillTx/>
                <a:latin typeface="Times New Roman" pitchFamily="18" charset="0"/>
                <a:cs typeface="+mn-cs"/>
              </a:endParaRPr>
            </a:p>
          </p:txBody>
        </p:sp>
        <p:sp>
          <p:nvSpPr>
            <p:cNvPr id="8" name="Rectangle 9"/>
            <p:cNvSpPr>
              <a:spLocks noChangeArrowheads="1"/>
            </p:cNvSpPr>
            <p:nvPr/>
          </p:nvSpPr>
          <p:spPr bwMode="auto">
            <a:xfrm>
              <a:off x="4719" y="352"/>
              <a:ext cx="68" cy="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en-US" sz="1100" b="1" i="0" u="none" strike="noStrike" kern="0" cap="none" spc="0" normalizeH="0" baseline="0" noProof="0" smtClean="0">
                  <a:ln>
                    <a:noFill/>
                  </a:ln>
                  <a:solidFill>
                    <a:srgbClr val="000000"/>
                  </a:solidFill>
                  <a:effectLst/>
                  <a:uLnTx/>
                  <a:uFillTx/>
                  <a:latin typeface="Times New Roman" pitchFamily="18" charset="0"/>
                  <a:cs typeface="+mn-cs"/>
                </a:rPr>
                <a:t> </a:t>
              </a:r>
              <a:endParaRPr kumimoji="0" lang="en-US" altLang="en-US" sz="2400" b="0" i="0" u="none" strike="noStrike" kern="0" cap="none" spc="0" normalizeH="0" baseline="0" noProof="0" smtClean="0">
                <a:ln>
                  <a:noFill/>
                </a:ln>
                <a:solidFill>
                  <a:prstClr val="black"/>
                </a:solidFill>
                <a:effectLst/>
                <a:uLnTx/>
                <a:uFillTx/>
                <a:latin typeface="Times New Roman" pitchFamily="18" charset="0"/>
                <a:cs typeface="+mn-cs"/>
              </a:endParaRPr>
            </a:p>
          </p:txBody>
        </p:sp>
        <p:sp>
          <p:nvSpPr>
            <p:cNvPr id="9" name="Rectangle 10"/>
            <p:cNvSpPr>
              <a:spLocks noChangeArrowheads="1"/>
            </p:cNvSpPr>
            <p:nvPr/>
          </p:nvSpPr>
          <p:spPr bwMode="auto">
            <a:xfrm>
              <a:off x="2295" y="458"/>
              <a:ext cx="68" cy="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en-US" sz="1100" b="1" i="0" u="none" strike="noStrike" kern="0" cap="none" spc="0" normalizeH="0" baseline="0" noProof="0" smtClean="0">
                  <a:ln>
                    <a:noFill/>
                  </a:ln>
                  <a:solidFill>
                    <a:srgbClr val="000000"/>
                  </a:solidFill>
                  <a:effectLst/>
                  <a:uLnTx/>
                  <a:uFillTx/>
                  <a:latin typeface="Times New Roman" pitchFamily="18" charset="0"/>
                  <a:cs typeface="+mn-cs"/>
                </a:rPr>
                <a:t> </a:t>
              </a:r>
              <a:endParaRPr kumimoji="0" lang="en-US" altLang="en-US" sz="2400" b="0" i="0" u="none" strike="noStrike" kern="0" cap="none" spc="0" normalizeH="0" baseline="0" noProof="0" smtClean="0">
                <a:ln>
                  <a:noFill/>
                </a:ln>
                <a:solidFill>
                  <a:prstClr val="black"/>
                </a:solidFill>
                <a:effectLst/>
                <a:uLnTx/>
                <a:uFillTx/>
                <a:latin typeface="Times New Roman" pitchFamily="18" charset="0"/>
                <a:cs typeface="+mn-cs"/>
              </a:endParaRPr>
            </a:p>
          </p:txBody>
        </p:sp>
        <p:pic>
          <p:nvPicPr>
            <p:cNvPr id="10"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95" y="777"/>
              <a:ext cx="2698" cy="3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2"/>
            <p:cNvSpPr>
              <a:spLocks noChangeArrowheads="1"/>
            </p:cNvSpPr>
            <p:nvPr/>
          </p:nvSpPr>
          <p:spPr bwMode="auto">
            <a:xfrm>
              <a:off x="2295" y="571"/>
              <a:ext cx="1" cy="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altLang="en-US" sz="2400" b="0" i="0" u="none" strike="noStrike" kern="0" cap="none" spc="0" normalizeH="0" baseline="0" noProof="0" smtClean="0">
                <a:ln>
                  <a:noFill/>
                </a:ln>
                <a:solidFill>
                  <a:prstClr val="black"/>
                </a:solidFill>
                <a:effectLst/>
                <a:uLnTx/>
                <a:uFillTx/>
                <a:latin typeface="Calibri" pitchFamily="34" charset="0"/>
                <a:cs typeface="+mn-cs"/>
              </a:endParaRPr>
            </a:p>
          </p:txBody>
        </p:sp>
        <p:sp>
          <p:nvSpPr>
            <p:cNvPr id="12" name="Freeform 13"/>
            <p:cNvSpPr>
              <a:spLocks/>
            </p:cNvSpPr>
            <p:nvPr/>
          </p:nvSpPr>
          <p:spPr bwMode="auto">
            <a:xfrm>
              <a:off x="2295" y="571"/>
              <a:ext cx="1" cy="1"/>
            </a:xfrm>
            <a:custGeom>
              <a:avLst/>
              <a:gdLst>
                <a:gd name="T0" fmla="*/ 0 w 1"/>
                <a:gd name="T1" fmla="*/ 0 h 1"/>
                <a:gd name="T2" fmla="*/ 0 w 1"/>
                <a:gd name="T3" fmla="*/ 0 h 1"/>
                <a:gd name="T4" fmla="*/ 0 w 1"/>
                <a:gd name="T5" fmla="*/ 0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0" y="0"/>
                  </a:moveTo>
                  <a:lnTo>
                    <a:pt x="0" y="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smtClean="0">
                <a:ln>
                  <a:noFill/>
                </a:ln>
                <a:solidFill>
                  <a:prstClr val="black"/>
                </a:solidFill>
                <a:effectLst/>
                <a:uLnTx/>
                <a:uFillTx/>
                <a:latin typeface="Times New Roman" pitchFamily="18" charset="0"/>
                <a:cs typeface="+mn-cs"/>
              </a:endParaRPr>
            </a:p>
          </p:txBody>
        </p:sp>
        <p:sp>
          <p:nvSpPr>
            <p:cNvPr id="13" name="Rectangle 14"/>
            <p:cNvSpPr>
              <a:spLocks noChangeArrowheads="1"/>
            </p:cNvSpPr>
            <p:nvPr/>
          </p:nvSpPr>
          <p:spPr bwMode="auto">
            <a:xfrm>
              <a:off x="2295" y="571"/>
              <a:ext cx="1" cy="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altLang="en-US" sz="2400" b="0" i="0" u="none" strike="noStrike" kern="0" cap="none" spc="0" normalizeH="0" baseline="0" noProof="0" smtClean="0">
                <a:ln>
                  <a:noFill/>
                </a:ln>
                <a:solidFill>
                  <a:prstClr val="black"/>
                </a:solidFill>
                <a:effectLst/>
                <a:uLnTx/>
                <a:uFillTx/>
                <a:latin typeface="Calibri" pitchFamily="34" charset="0"/>
                <a:cs typeface="+mn-cs"/>
              </a:endParaRPr>
            </a:p>
          </p:txBody>
        </p:sp>
        <p:sp>
          <p:nvSpPr>
            <p:cNvPr id="14" name="Freeform 15"/>
            <p:cNvSpPr>
              <a:spLocks/>
            </p:cNvSpPr>
            <p:nvPr/>
          </p:nvSpPr>
          <p:spPr bwMode="auto">
            <a:xfrm>
              <a:off x="2295" y="571"/>
              <a:ext cx="1" cy="1"/>
            </a:xfrm>
            <a:custGeom>
              <a:avLst/>
              <a:gdLst>
                <a:gd name="T0" fmla="*/ 0 w 1"/>
                <a:gd name="T1" fmla="*/ 0 h 1"/>
                <a:gd name="T2" fmla="*/ 0 w 1"/>
                <a:gd name="T3" fmla="*/ 0 h 1"/>
                <a:gd name="T4" fmla="*/ 0 w 1"/>
                <a:gd name="T5" fmla="*/ 0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0" y="0"/>
                  </a:moveTo>
                  <a:lnTo>
                    <a:pt x="0" y="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smtClean="0">
                <a:ln>
                  <a:noFill/>
                </a:ln>
                <a:solidFill>
                  <a:prstClr val="black"/>
                </a:solidFill>
                <a:effectLst/>
                <a:uLnTx/>
                <a:uFillTx/>
                <a:latin typeface="Times New Roman" pitchFamily="18" charset="0"/>
                <a:cs typeface="+mn-cs"/>
              </a:endParaRPr>
            </a:p>
          </p:txBody>
        </p:sp>
        <p:sp>
          <p:nvSpPr>
            <p:cNvPr id="15" name="Rectangle 16"/>
            <p:cNvSpPr>
              <a:spLocks noChangeArrowheads="1"/>
            </p:cNvSpPr>
            <p:nvPr/>
          </p:nvSpPr>
          <p:spPr bwMode="auto">
            <a:xfrm>
              <a:off x="2295" y="571"/>
              <a:ext cx="2698" cy="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altLang="en-US" sz="2400" b="0" i="0" u="none" strike="noStrike" kern="0" cap="none" spc="0" normalizeH="0" baseline="0" noProof="0" smtClean="0">
                <a:ln>
                  <a:noFill/>
                </a:ln>
                <a:solidFill>
                  <a:prstClr val="black"/>
                </a:solidFill>
                <a:effectLst/>
                <a:uLnTx/>
                <a:uFillTx/>
                <a:latin typeface="Calibri" pitchFamily="34" charset="0"/>
                <a:cs typeface="+mn-cs"/>
              </a:endParaRPr>
            </a:p>
          </p:txBody>
        </p:sp>
        <p:sp>
          <p:nvSpPr>
            <p:cNvPr id="16" name="Line 17"/>
            <p:cNvSpPr>
              <a:spLocks noChangeShapeType="1"/>
            </p:cNvSpPr>
            <p:nvPr/>
          </p:nvSpPr>
          <p:spPr bwMode="auto">
            <a:xfrm>
              <a:off x="2295" y="571"/>
              <a:ext cx="2698"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smtClean="0">
                <a:ln>
                  <a:noFill/>
                </a:ln>
                <a:solidFill>
                  <a:prstClr val="black"/>
                </a:solidFill>
                <a:effectLst/>
                <a:uLnTx/>
                <a:uFillTx/>
                <a:latin typeface="Times New Roman" pitchFamily="18" charset="0"/>
                <a:cs typeface="+mn-cs"/>
              </a:endParaRPr>
            </a:p>
          </p:txBody>
        </p:sp>
        <p:sp>
          <p:nvSpPr>
            <p:cNvPr id="17" name="Rectangle 18"/>
            <p:cNvSpPr>
              <a:spLocks noChangeArrowheads="1"/>
            </p:cNvSpPr>
            <p:nvPr/>
          </p:nvSpPr>
          <p:spPr bwMode="auto">
            <a:xfrm>
              <a:off x="4993" y="571"/>
              <a:ext cx="1" cy="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altLang="en-US" sz="2400" b="0" i="0" u="none" strike="noStrike" kern="0" cap="none" spc="0" normalizeH="0" baseline="0" noProof="0" smtClean="0">
                <a:ln>
                  <a:noFill/>
                </a:ln>
                <a:solidFill>
                  <a:prstClr val="black"/>
                </a:solidFill>
                <a:effectLst/>
                <a:uLnTx/>
                <a:uFillTx/>
                <a:latin typeface="Calibri" pitchFamily="34" charset="0"/>
                <a:cs typeface="+mn-cs"/>
              </a:endParaRPr>
            </a:p>
          </p:txBody>
        </p:sp>
        <p:sp>
          <p:nvSpPr>
            <p:cNvPr id="18" name="Freeform 19"/>
            <p:cNvSpPr>
              <a:spLocks/>
            </p:cNvSpPr>
            <p:nvPr/>
          </p:nvSpPr>
          <p:spPr bwMode="auto">
            <a:xfrm>
              <a:off x="4993" y="571"/>
              <a:ext cx="1" cy="1"/>
            </a:xfrm>
            <a:custGeom>
              <a:avLst/>
              <a:gdLst>
                <a:gd name="T0" fmla="*/ 0 w 1"/>
                <a:gd name="T1" fmla="*/ 0 h 1"/>
                <a:gd name="T2" fmla="*/ 0 w 1"/>
                <a:gd name="T3" fmla="*/ 0 h 1"/>
                <a:gd name="T4" fmla="*/ 0 w 1"/>
                <a:gd name="T5" fmla="*/ 0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0" y="0"/>
                  </a:moveTo>
                  <a:lnTo>
                    <a:pt x="0" y="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smtClean="0">
                <a:ln>
                  <a:noFill/>
                </a:ln>
                <a:solidFill>
                  <a:prstClr val="black"/>
                </a:solidFill>
                <a:effectLst/>
                <a:uLnTx/>
                <a:uFillTx/>
                <a:latin typeface="Times New Roman" pitchFamily="18" charset="0"/>
                <a:cs typeface="+mn-cs"/>
              </a:endParaRPr>
            </a:p>
          </p:txBody>
        </p:sp>
        <p:sp>
          <p:nvSpPr>
            <p:cNvPr id="19" name="Rectangle 20"/>
            <p:cNvSpPr>
              <a:spLocks noChangeArrowheads="1"/>
            </p:cNvSpPr>
            <p:nvPr/>
          </p:nvSpPr>
          <p:spPr bwMode="auto">
            <a:xfrm>
              <a:off x="4993" y="571"/>
              <a:ext cx="1" cy="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altLang="en-US" sz="2400" b="0" i="0" u="none" strike="noStrike" kern="0" cap="none" spc="0" normalizeH="0" baseline="0" noProof="0" smtClean="0">
                <a:ln>
                  <a:noFill/>
                </a:ln>
                <a:solidFill>
                  <a:prstClr val="black"/>
                </a:solidFill>
                <a:effectLst/>
                <a:uLnTx/>
                <a:uFillTx/>
                <a:latin typeface="Calibri" pitchFamily="34" charset="0"/>
                <a:cs typeface="+mn-cs"/>
              </a:endParaRPr>
            </a:p>
          </p:txBody>
        </p:sp>
        <p:sp>
          <p:nvSpPr>
            <p:cNvPr id="20" name="Freeform 21"/>
            <p:cNvSpPr>
              <a:spLocks/>
            </p:cNvSpPr>
            <p:nvPr/>
          </p:nvSpPr>
          <p:spPr bwMode="auto">
            <a:xfrm>
              <a:off x="4993" y="571"/>
              <a:ext cx="1" cy="1"/>
            </a:xfrm>
            <a:custGeom>
              <a:avLst/>
              <a:gdLst>
                <a:gd name="T0" fmla="*/ 0 w 1"/>
                <a:gd name="T1" fmla="*/ 0 h 1"/>
                <a:gd name="T2" fmla="*/ 0 w 1"/>
                <a:gd name="T3" fmla="*/ 0 h 1"/>
                <a:gd name="T4" fmla="*/ 0 w 1"/>
                <a:gd name="T5" fmla="*/ 0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0" y="0"/>
                  </a:moveTo>
                  <a:lnTo>
                    <a:pt x="0" y="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smtClean="0">
                <a:ln>
                  <a:noFill/>
                </a:ln>
                <a:solidFill>
                  <a:prstClr val="black"/>
                </a:solidFill>
                <a:effectLst/>
                <a:uLnTx/>
                <a:uFillTx/>
                <a:latin typeface="Times New Roman" pitchFamily="18" charset="0"/>
                <a:cs typeface="+mn-cs"/>
              </a:endParaRPr>
            </a:p>
          </p:txBody>
        </p:sp>
        <p:sp>
          <p:nvSpPr>
            <p:cNvPr id="21" name="Rectangle 22"/>
            <p:cNvSpPr>
              <a:spLocks noChangeArrowheads="1"/>
            </p:cNvSpPr>
            <p:nvPr/>
          </p:nvSpPr>
          <p:spPr bwMode="auto">
            <a:xfrm>
              <a:off x="2295" y="571"/>
              <a:ext cx="1" cy="350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altLang="en-US" sz="2400" b="0" i="0" u="none" strike="noStrike" kern="0" cap="none" spc="0" normalizeH="0" baseline="0" noProof="0" smtClean="0">
                <a:ln>
                  <a:noFill/>
                </a:ln>
                <a:solidFill>
                  <a:prstClr val="black"/>
                </a:solidFill>
                <a:effectLst/>
                <a:uLnTx/>
                <a:uFillTx/>
                <a:latin typeface="Calibri" pitchFamily="34" charset="0"/>
                <a:cs typeface="+mn-cs"/>
              </a:endParaRPr>
            </a:p>
          </p:txBody>
        </p:sp>
        <p:sp>
          <p:nvSpPr>
            <p:cNvPr id="22" name="Line 23"/>
            <p:cNvSpPr>
              <a:spLocks noChangeShapeType="1"/>
            </p:cNvSpPr>
            <p:nvPr/>
          </p:nvSpPr>
          <p:spPr bwMode="auto">
            <a:xfrm>
              <a:off x="2295" y="571"/>
              <a:ext cx="1" cy="350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smtClean="0">
                <a:ln>
                  <a:noFill/>
                </a:ln>
                <a:solidFill>
                  <a:prstClr val="black"/>
                </a:solidFill>
                <a:effectLst/>
                <a:uLnTx/>
                <a:uFillTx/>
                <a:latin typeface="Times New Roman" pitchFamily="18" charset="0"/>
                <a:cs typeface="+mn-cs"/>
              </a:endParaRPr>
            </a:p>
          </p:txBody>
        </p:sp>
        <p:sp>
          <p:nvSpPr>
            <p:cNvPr id="23" name="Rectangle 24"/>
            <p:cNvSpPr>
              <a:spLocks noChangeArrowheads="1"/>
            </p:cNvSpPr>
            <p:nvPr/>
          </p:nvSpPr>
          <p:spPr bwMode="auto">
            <a:xfrm>
              <a:off x="4993" y="571"/>
              <a:ext cx="1" cy="350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altLang="en-US" sz="2400" b="0" i="0" u="none" strike="noStrike" kern="0" cap="none" spc="0" normalizeH="0" baseline="0" noProof="0" smtClean="0">
                <a:ln>
                  <a:noFill/>
                </a:ln>
                <a:solidFill>
                  <a:prstClr val="black"/>
                </a:solidFill>
                <a:effectLst/>
                <a:uLnTx/>
                <a:uFillTx/>
                <a:latin typeface="Calibri" pitchFamily="34" charset="0"/>
                <a:cs typeface="+mn-cs"/>
              </a:endParaRPr>
            </a:p>
          </p:txBody>
        </p:sp>
        <p:sp>
          <p:nvSpPr>
            <p:cNvPr id="24" name="Line 25"/>
            <p:cNvSpPr>
              <a:spLocks noChangeShapeType="1"/>
            </p:cNvSpPr>
            <p:nvPr/>
          </p:nvSpPr>
          <p:spPr bwMode="auto">
            <a:xfrm>
              <a:off x="4993" y="571"/>
              <a:ext cx="1" cy="350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smtClean="0">
                <a:ln>
                  <a:noFill/>
                </a:ln>
                <a:solidFill>
                  <a:prstClr val="black"/>
                </a:solidFill>
                <a:effectLst/>
                <a:uLnTx/>
                <a:uFillTx/>
                <a:latin typeface="Times New Roman" pitchFamily="18" charset="0"/>
                <a:cs typeface="+mn-cs"/>
              </a:endParaRPr>
            </a:p>
          </p:txBody>
        </p:sp>
        <p:sp>
          <p:nvSpPr>
            <p:cNvPr id="25" name="Rectangle 26"/>
            <p:cNvSpPr>
              <a:spLocks noChangeArrowheads="1"/>
            </p:cNvSpPr>
            <p:nvPr/>
          </p:nvSpPr>
          <p:spPr bwMode="auto">
            <a:xfrm>
              <a:off x="2295" y="4079"/>
              <a:ext cx="1"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altLang="en-US" sz="2400" b="0" i="0" u="none" strike="noStrike" kern="0" cap="none" spc="0" normalizeH="0" baseline="0" noProof="0" smtClean="0">
                <a:ln>
                  <a:noFill/>
                </a:ln>
                <a:solidFill>
                  <a:prstClr val="black"/>
                </a:solidFill>
                <a:effectLst/>
                <a:uLnTx/>
                <a:uFillTx/>
                <a:latin typeface="Calibri" pitchFamily="34" charset="0"/>
                <a:cs typeface="+mn-cs"/>
              </a:endParaRPr>
            </a:p>
          </p:txBody>
        </p:sp>
        <p:sp>
          <p:nvSpPr>
            <p:cNvPr id="26" name="Freeform 27"/>
            <p:cNvSpPr>
              <a:spLocks/>
            </p:cNvSpPr>
            <p:nvPr/>
          </p:nvSpPr>
          <p:spPr bwMode="auto">
            <a:xfrm>
              <a:off x="2295" y="4079"/>
              <a:ext cx="1" cy="8"/>
            </a:xfrm>
            <a:custGeom>
              <a:avLst/>
              <a:gdLst>
                <a:gd name="T0" fmla="*/ 0 w 1"/>
                <a:gd name="T1" fmla="*/ 0 h 1"/>
                <a:gd name="T2" fmla="*/ 0 w 1"/>
                <a:gd name="T3" fmla="*/ 0 h 1"/>
                <a:gd name="T4" fmla="*/ 0 w 1"/>
                <a:gd name="T5" fmla="*/ 2097152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0" y="0"/>
                  </a:moveTo>
                  <a:lnTo>
                    <a:pt x="0" y="0"/>
                  </a:lnTo>
                  <a:lnTo>
                    <a:pt x="0" y="1"/>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smtClean="0">
                <a:ln>
                  <a:noFill/>
                </a:ln>
                <a:solidFill>
                  <a:prstClr val="black"/>
                </a:solidFill>
                <a:effectLst/>
                <a:uLnTx/>
                <a:uFillTx/>
                <a:latin typeface="Times New Roman" pitchFamily="18" charset="0"/>
                <a:cs typeface="+mn-cs"/>
              </a:endParaRPr>
            </a:p>
          </p:txBody>
        </p:sp>
        <p:sp>
          <p:nvSpPr>
            <p:cNvPr id="27" name="Rectangle 28"/>
            <p:cNvSpPr>
              <a:spLocks noChangeArrowheads="1"/>
            </p:cNvSpPr>
            <p:nvPr/>
          </p:nvSpPr>
          <p:spPr bwMode="auto">
            <a:xfrm>
              <a:off x="2295" y="4079"/>
              <a:ext cx="1"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altLang="en-US" sz="2400" b="0" i="0" u="none" strike="noStrike" kern="0" cap="none" spc="0" normalizeH="0" baseline="0" noProof="0" smtClean="0">
                <a:ln>
                  <a:noFill/>
                </a:ln>
                <a:solidFill>
                  <a:prstClr val="black"/>
                </a:solidFill>
                <a:effectLst/>
                <a:uLnTx/>
                <a:uFillTx/>
                <a:latin typeface="Calibri" pitchFamily="34" charset="0"/>
                <a:cs typeface="+mn-cs"/>
              </a:endParaRPr>
            </a:p>
          </p:txBody>
        </p:sp>
        <p:sp>
          <p:nvSpPr>
            <p:cNvPr id="28" name="Freeform 29"/>
            <p:cNvSpPr>
              <a:spLocks/>
            </p:cNvSpPr>
            <p:nvPr/>
          </p:nvSpPr>
          <p:spPr bwMode="auto">
            <a:xfrm>
              <a:off x="2295" y="4079"/>
              <a:ext cx="1" cy="8"/>
            </a:xfrm>
            <a:custGeom>
              <a:avLst/>
              <a:gdLst>
                <a:gd name="T0" fmla="*/ 0 w 1"/>
                <a:gd name="T1" fmla="*/ 0 h 1"/>
                <a:gd name="T2" fmla="*/ 0 w 1"/>
                <a:gd name="T3" fmla="*/ 0 h 1"/>
                <a:gd name="T4" fmla="*/ 0 w 1"/>
                <a:gd name="T5" fmla="*/ 2097152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0" y="0"/>
                  </a:moveTo>
                  <a:lnTo>
                    <a:pt x="0" y="0"/>
                  </a:lnTo>
                  <a:lnTo>
                    <a:pt x="0" y="1"/>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smtClean="0">
                <a:ln>
                  <a:noFill/>
                </a:ln>
                <a:solidFill>
                  <a:prstClr val="black"/>
                </a:solidFill>
                <a:effectLst/>
                <a:uLnTx/>
                <a:uFillTx/>
                <a:latin typeface="Times New Roman" pitchFamily="18" charset="0"/>
                <a:cs typeface="+mn-cs"/>
              </a:endParaRPr>
            </a:p>
          </p:txBody>
        </p:sp>
        <p:sp>
          <p:nvSpPr>
            <p:cNvPr id="29" name="Rectangle 30"/>
            <p:cNvSpPr>
              <a:spLocks noChangeArrowheads="1"/>
            </p:cNvSpPr>
            <p:nvPr/>
          </p:nvSpPr>
          <p:spPr bwMode="auto">
            <a:xfrm>
              <a:off x="2295" y="4079"/>
              <a:ext cx="2698"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altLang="en-US" sz="2400" b="0" i="0" u="none" strike="noStrike" kern="0" cap="none" spc="0" normalizeH="0" baseline="0" noProof="0" smtClean="0">
                <a:ln>
                  <a:noFill/>
                </a:ln>
                <a:solidFill>
                  <a:prstClr val="black"/>
                </a:solidFill>
                <a:effectLst/>
                <a:uLnTx/>
                <a:uFillTx/>
                <a:latin typeface="Calibri" pitchFamily="34" charset="0"/>
                <a:cs typeface="+mn-cs"/>
              </a:endParaRPr>
            </a:p>
          </p:txBody>
        </p:sp>
        <p:sp>
          <p:nvSpPr>
            <p:cNvPr id="30" name="Line 31"/>
            <p:cNvSpPr>
              <a:spLocks noChangeShapeType="1"/>
            </p:cNvSpPr>
            <p:nvPr/>
          </p:nvSpPr>
          <p:spPr bwMode="auto">
            <a:xfrm>
              <a:off x="2295" y="4079"/>
              <a:ext cx="2698"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smtClean="0">
                <a:ln>
                  <a:noFill/>
                </a:ln>
                <a:solidFill>
                  <a:prstClr val="black"/>
                </a:solidFill>
                <a:effectLst/>
                <a:uLnTx/>
                <a:uFillTx/>
                <a:latin typeface="Times New Roman" pitchFamily="18" charset="0"/>
                <a:cs typeface="+mn-cs"/>
              </a:endParaRPr>
            </a:p>
          </p:txBody>
        </p:sp>
        <p:sp>
          <p:nvSpPr>
            <p:cNvPr id="31" name="Rectangle 32"/>
            <p:cNvSpPr>
              <a:spLocks noChangeArrowheads="1"/>
            </p:cNvSpPr>
            <p:nvPr/>
          </p:nvSpPr>
          <p:spPr bwMode="auto">
            <a:xfrm>
              <a:off x="4993" y="4079"/>
              <a:ext cx="1"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altLang="en-US" sz="2400" b="0" i="0" u="none" strike="noStrike" kern="0" cap="none" spc="0" normalizeH="0" baseline="0" noProof="0" smtClean="0">
                <a:ln>
                  <a:noFill/>
                </a:ln>
                <a:solidFill>
                  <a:prstClr val="black"/>
                </a:solidFill>
                <a:effectLst/>
                <a:uLnTx/>
                <a:uFillTx/>
                <a:latin typeface="Calibri" pitchFamily="34" charset="0"/>
                <a:cs typeface="+mn-cs"/>
              </a:endParaRPr>
            </a:p>
          </p:txBody>
        </p:sp>
        <p:sp>
          <p:nvSpPr>
            <p:cNvPr id="32" name="Freeform 33"/>
            <p:cNvSpPr>
              <a:spLocks/>
            </p:cNvSpPr>
            <p:nvPr/>
          </p:nvSpPr>
          <p:spPr bwMode="auto">
            <a:xfrm>
              <a:off x="4993" y="4079"/>
              <a:ext cx="1" cy="8"/>
            </a:xfrm>
            <a:custGeom>
              <a:avLst/>
              <a:gdLst>
                <a:gd name="T0" fmla="*/ 0 w 1"/>
                <a:gd name="T1" fmla="*/ 0 h 1"/>
                <a:gd name="T2" fmla="*/ 0 w 1"/>
                <a:gd name="T3" fmla="*/ 0 h 1"/>
                <a:gd name="T4" fmla="*/ 0 w 1"/>
                <a:gd name="T5" fmla="*/ 2097152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0" y="0"/>
                  </a:moveTo>
                  <a:lnTo>
                    <a:pt x="0" y="0"/>
                  </a:lnTo>
                  <a:lnTo>
                    <a:pt x="0" y="1"/>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smtClean="0">
                <a:ln>
                  <a:noFill/>
                </a:ln>
                <a:solidFill>
                  <a:prstClr val="black"/>
                </a:solidFill>
                <a:effectLst/>
                <a:uLnTx/>
                <a:uFillTx/>
                <a:latin typeface="Times New Roman" pitchFamily="18" charset="0"/>
                <a:cs typeface="+mn-cs"/>
              </a:endParaRPr>
            </a:p>
          </p:txBody>
        </p:sp>
        <p:sp>
          <p:nvSpPr>
            <p:cNvPr id="33" name="Rectangle 34"/>
            <p:cNvSpPr>
              <a:spLocks noChangeArrowheads="1"/>
            </p:cNvSpPr>
            <p:nvPr/>
          </p:nvSpPr>
          <p:spPr bwMode="auto">
            <a:xfrm>
              <a:off x="4993" y="4079"/>
              <a:ext cx="1"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altLang="en-US" sz="2400" b="0" i="0" u="none" strike="noStrike" kern="0" cap="none" spc="0" normalizeH="0" baseline="0" noProof="0" smtClean="0">
                <a:ln>
                  <a:noFill/>
                </a:ln>
                <a:solidFill>
                  <a:prstClr val="black"/>
                </a:solidFill>
                <a:effectLst/>
                <a:uLnTx/>
                <a:uFillTx/>
                <a:latin typeface="Calibri" pitchFamily="34" charset="0"/>
                <a:cs typeface="+mn-cs"/>
              </a:endParaRPr>
            </a:p>
          </p:txBody>
        </p:sp>
        <p:sp>
          <p:nvSpPr>
            <p:cNvPr id="34" name="Freeform 35"/>
            <p:cNvSpPr>
              <a:spLocks/>
            </p:cNvSpPr>
            <p:nvPr/>
          </p:nvSpPr>
          <p:spPr bwMode="auto">
            <a:xfrm>
              <a:off x="4993" y="4079"/>
              <a:ext cx="1" cy="8"/>
            </a:xfrm>
            <a:custGeom>
              <a:avLst/>
              <a:gdLst>
                <a:gd name="T0" fmla="*/ 0 w 1"/>
                <a:gd name="T1" fmla="*/ 0 h 1"/>
                <a:gd name="T2" fmla="*/ 0 w 1"/>
                <a:gd name="T3" fmla="*/ 0 h 1"/>
                <a:gd name="T4" fmla="*/ 0 w 1"/>
                <a:gd name="T5" fmla="*/ 2097152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0" y="0"/>
                  </a:moveTo>
                  <a:lnTo>
                    <a:pt x="0" y="0"/>
                  </a:lnTo>
                  <a:lnTo>
                    <a:pt x="0" y="1"/>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smtClean="0">
                <a:ln>
                  <a:noFill/>
                </a:ln>
                <a:solidFill>
                  <a:prstClr val="black"/>
                </a:solidFill>
                <a:effectLst/>
                <a:uLnTx/>
                <a:uFillTx/>
                <a:latin typeface="Times New Roman" pitchFamily="18" charset="0"/>
                <a:cs typeface="+mn-cs"/>
              </a:endParaRPr>
            </a:p>
          </p:txBody>
        </p:sp>
        <p:sp>
          <p:nvSpPr>
            <p:cNvPr id="35" name="Rectangle 36"/>
            <p:cNvSpPr>
              <a:spLocks noChangeArrowheads="1"/>
            </p:cNvSpPr>
            <p:nvPr/>
          </p:nvSpPr>
          <p:spPr bwMode="auto">
            <a:xfrm>
              <a:off x="4993" y="3996"/>
              <a:ext cx="55"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en-US" sz="1100" b="0" i="0" u="none" strike="noStrike" kern="0" cap="none" spc="0" normalizeH="0" baseline="0" noProof="0" smtClean="0">
                  <a:ln>
                    <a:noFill/>
                  </a:ln>
                  <a:solidFill>
                    <a:srgbClr val="000000"/>
                  </a:solidFill>
                  <a:effectLst/>
                  <a:uLnTx/>
                  <a:uFillTx/>
                  <a:latin typeface="Times New Roman" pitchFamily="18" charset="0"/>
                  <a:cs typeface="+mn-cs"/>
                </a:rPr>
                <a:t> </a:t>
              </a:r>
              <a:endParaRPr kumimoji="0" lang="en-US" altLang="en-US" sz="2400" b="0" i="0" u="none" strike="noStrike" kern="0" cap="none" spc="0" normalizeH="0" baseline="0" noProof="0" smtClean="0">
                <a:ln>
                  <a:noFill/>
                </a:ln>
                <a:solidFill>
                  <a:prstClr val="black"/>
                </a:solidFill>
                <a:effectLst/>
                <a:uLnTx/>
                <a:uFillTx/>
                <a:latin typeface="Times New Roman" pitchFamily="18" charset="0"/>
                <a:cs typeface="+mn-cs"/>
              </a:endParaRPr>
            </a:p>
          </p:txBody>
        </p:sp>
        <p:sp>
          <p:nvSpPr>
            <p:cNvPr id="36" name="Rectangle 37"/>
            <p:cNvSpPr>
              <a:spLocks noChangeArrowheads="1"/>
            </p:cNvSpPr>
            <p:nvPr/>
          </p:nvSpPr>
          <p:spPr bwMode="auto">
            <a:xfrm>
              <a:off x="2295" y="4079"/>
              <a:ext cx="21"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en-US" sz="1100" b="0" i="0" u="none" strike="noStrike" kern="0" cap="none" spc="0" normalizeH="0" baseline="0" noProof="0" smtClean="0">
                  <a:ln>
                    <a:noFill/>
                  </a:ln>
                  <a:solidFill>
                    <a:srgbClr val="000000"/>
                  </a:solidFill>
                  <a:effectLst/>
                  <a:uLnTx/>
                  <a:uFillTx/>
                  <a:latin typeface="Times New Roman" pitchFamily="18" charset="0"/>
                  <a:cs typeface="+mn-cs"/>
                </a:rPr>
                <a:t> </a:t>
              </a:r>
              <a:endParaRPr kumimoji="0" lang="en-US" altLang="en-US" sz="2400" b="0" i="0" u="none" strike="noStrike" kern="0" cap="none" spc="0" normalizeH="0" baseline="0" noProof="0" smtClean="0">
                <a:ln>
                  <a:noFill/>
                </a:ln>
                <a:solidFill>
                  <a:prstClr val="black"/>
                </a:solidFill>
                <a:effectLst/>
                <a:uLnTx/>
                <a:uFillTx/>
                <a:latin typeface="Times New Roman" pitchFamily="18" charset="0"/>
                <a:cs typeface="+mn-cs"/>
              </a:endParaRPr>
            </a:p>
          </p:txBody>
        </p:sp>
        <p:sp>
          <p:nvSpPr>
            <p:cNvPr id="37" name="Rectangle 38"/>
            <p:cNvSpPr>
              <a:spLocks noChangeArrowheads="1"/>
            </p:cNvSpPr>
            <p:nvPr/>
          </p:nvSpPr>
          <p:spPr bwMode="auto">
            <a:xfrm>
              <a:off x="2602" y="4087"/>
              <a:ext cx="2258"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altLang="en-US" sz="2400" b="0" i="0" u="none" strike="noStrike" kern="0" cap="none" spc="0" normalizeH="0" baseline="0" noProof="0" smtClean="0">
                <a:ln>
                  <a:noFill/>
                </a:ln>
                <a:solidFill>
                  <a:prstClr val="black"/>
                </a:solidFill>
                <a:effectLst/>
                <a:uLnTx/>
                <a:uFillTx/>
                <a:latin typeface="Times New Roman" pitchFamily="18" charset="0"/>
                <a:cs typeface="+mn-cs"/>
              </a:endParaRPr>
            </a:p>
          </p:txBody>
        </p:sp>
        <p:sp>
          <p:nvSpPr>
            <p:cNvPr id="38" name="Rectangle 40"/>
            <p:cNvSpPr>
              <a:spLocks noChangeArrowheads="1"/>
            </p:cNvSpPr>
            <p:nvPr/>
          </p:nvSpPr>
          <p:spPr bwMode="auto">
            <a:xfrm>
              <a:off x="4344" y="4079"/>
              <a:ext cx="68" cy="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en-US" sz="1100" b="0" i="0" u="none" strike="noStrike" kern="0" cap="none" spc="0" normalizeH="0" baseline="0" noProof="0" smtClean="0">
                  <a:ln>
                    <a:noFill/>
                  </a:ln>
                  <a:solidFill>
                    <a:srgbClr val="000000"/>
                  </a:solidFill>
                  <a:effectLst/>
                  <a:uLnTx/>
                  <a:uFillTx/>
                  <a:latin typeface="Times New Roman" pitchFamily="18" charset="0"/>
                  <a:cs typeface="+mn-cs"/>
                </a:rPr>
                <a:t> </a:t>
              </a:r>
              <a:endParaRPr kumimoji="0" lang="en-US" altLang="en-US" sz="2400" b="0" i="0" u="none" strike="noStrike" kern="0" cap="none" spc="0" normalizeH="0" baseline="0" noProof="0" smtClean="0">
                <a:ln>
                  <a:noFill/>
                </a:ln>
                <a:solidFill>
                  <a:prstClr val="black"/>
                </a:solidFill>
                <a:effectLst/>
                <a:uLnTx/>
                <a:uFillTx/>
                <a:latin typeface="Times New Roman" pitchFamily="18" charset="0"/>
                <a:cs typeface="+mn-cs"/>
              </a:endParaRPr>
            </a:p>
          </p:txBody>
        </p:sp>
      </p:grpSp>
    </p:spTree>
    <p:extLst>
      <p:ext uri="{BB962C8B-B14F-4D97-AF65-F5344CB8AC3E}">
        <p14:creationId xmlns:p14="http://schemas.microsoft.com/office/powerpoint/2010/main" val="15902830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304800" y="274638"/>
            <a:ext cx="8382000" cy="1143000"/>
          </a:xfrm>
        </p:spPr>
        <p:txBody>
          <a:bodyPr/>
          <a:lstStyle/>
          <a:p>
            <a:pPr algn="l"/>
            <a:r>
              <a:rPr lang="en-US" sz="2800" b="1" dirty="0" smtClean="0">
                <a:solidFill>
                  <a:schemeClr val="bg1"/>
                </a:solidFill>
                <a:latin typeface="Myriad Pro" pitchFamily="34" charset="0"/>
              </a:rPr>
              <a:t>Introduction</a:t>
            </a:r>
          </a:p>
        </p:txBody>
      </p:sp>
      <p:sp>
        <p:nvSpPr>
          <p:cNvPr id="3" name="Content Placeholder 2"/>
          <p:cNvSpPr>
            <a:spLocks noGrp="1"/>
          </p:cNvSpPr>
          <p:nvPr>
            <p:ph sz="half" idx="1"/>
          </p:nvPr>
        </p:nvSpPr>
        <p:spPr>
          <a:xfrm>
            <a:off x="76200" y="2133600"/>
            <a:ext cx="8915400" cy="3200400"/>
          </a:xfrm>
        </p:spPr>
        <p:txBody>
          <a:bodyPr rtlCol="0">
            <a:noAutofit/>
          </a:bodyPr>
          <a:lstStyle/>
          <a:p>
            <a:pPr fontAlgn="auto">
              <a:spcAft>
                <a:spcPts val="0"/>
              </a:spcAft>
              <a:defRPr/>
            </a:pPr>
            <a:r>
              <a:rPr lang="en-GB" sz="2400" dirty="0"/>
              <a:t>The </a:t>
            </a:r>
            <a:r>
              <a:rPr lang="en-GB" sz="2400" dirty="0" smtClean="0"/>
              <a:t>notion of rapid urbanization occurring in Africa has been questioned in </a:t>
            </a:r>
            <a:r>
              <a:rPr lang="en-GB" sz="2400" dirty="0"/>
              <a:t>recent </a:t>
            </a:r>
            <a:r>
              <a:rPr lang="en-GB" sz="2400" dirty="0" smtClean="0"/>
              <a:t>years (Potts</a:t>
            </a:r>
            <a:r>
              <a:rPr lang="en-GB" sz="2400" dirty="0"/>
              <a:t>, 2009, 2012</a:t>
            </a:r>
            <a:r>
              <a:rPr lang="en-GB" sz="2400" dirty="0" smtClean="0"/>
              <a:t>).</a:t>
            </a:r>
          </a:p>
          <a:p>
            <a:pPr fontAlgn="auto">
              <a:spcAft>
                <a:spcPts val="0"/>
              </a:spcAft>
              <a:buFont typeface="Wingdings" panose="05000000000000000000" pitchFamily="2" charset="2"/>
              <a:buChar char="ü"/>
              <a:defRPr/>
            </a:pPr>
            <a:r>
              <a:rPr lang="en-US" sz="2400" dirty="0"/>
              <a:t>urban growth rates in many Sub-Saharan African countries have slowed and recent censuses show that most city growth rates are around or below the national rates.</a:t>
            </a:r>
            <a:r>
              <a:rPr lang="en-GB" sz="2400" dirty="0" smtClean="0"/>
              <a:t> </a:t>
            </a:r>
            <a:endParaRPr lang="en-GB" sz="2400" dirty="0"/>
          </a:p>
          <a:p>
            <a:pPr marL="0" indent="0" fontAlgn="auto">
              <a:spcAft>
                <a:spcPts val="0"/>
              </a:spcAft>
              <a:buNone/>
              <a:defRPr/>
            </a:pPr>
            <a:endParaRPr lang="en-GB" sz="1800" dirty="0"/>
          </a:p>
          <a:p>
            <a:pPr fontAlgn="auto">
              <a:spcAft>
                <a:spcPts val="0"/>
              </a:spcAft>
              <a:buNone/>
              <a:defRPr/>
            </a:pPr>
            <a:endParaRPr lang="en-US" sz="3200" dirty="0">
              <a:solidFill>
                <a:srgbClr val="000066"/>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r>
              <a:rPr lang="en-US" sz="1600" b="1" i="1" dirty="0">
                <a:solidFill>
                  <a:prstClr val="white"/>
                </a:solidFill>
              </a:rPr>
              <a:t>Introduction</a:t>
            </a:r>
            <a:endParaRPr lang="en-US" dirty="0"/>
          </a:p>
        </p:txBody>
      </p:sp>
      <p:sp>
        <p:nvSpPr>
          <p:cNvPr id="3" name="Content Placeholder 2"/>
          <p:cNvSpPr>
            <a:spLocks noGrp="1"/>
          </p:cNvSpPr>
          <p:nvPr>
            <p:ph idx="1"/>
          </p:nvPr>
        </p:nvSpPr>
        <p:spPr>
          <a:xfrm>
            <a:off x="152400" y="1600200"/>
            <a:ext cx="8763000" cy="5029200"/>
          </a:xfrm>
        </p:spPr>
        <p:txBody>
          <a:bodyPr/>
          <a:lstStyle/>
          <a:p>
            <a:r>
              <a:rPr lang="en-US" sz="2200" dirty="0"/>
              <a:t>The demographic </a:t>
            </a:r>
            <a:r>
              <a:rPr lang="en-US" sz="2200" dirty="0" smtClean="0"/>
              <a:t>shift of population from rural to urban (urbanization) is </a:t>
            </a:r>
            <a:r>
              <a:rPr lang="en-US" sz="2200" dirty="0"/>
              <a:t>slow or stagnating in most sub-Saharan African </a:t>
            </a:r>
            <a:r>
              <a:rPr lang="en-US" sz="2200" dirty="0" smtClean="0"/>
              <a:t>countries with varying experiences across countries:</a:t>
            </a:r>
          </a:p>
          <a:p>
            <a:endParaRPr lang="en-US" sz="2200" dirty="0"/>
          </a:p>
          <a:p>
            <a:pPr>
              <a:buFont typeface="Wingdings" panose="05000000000000000000" pitchFamily="2" charset="2"/>
              <a:buChar char="ü"/>
            </a:pPr>
            <a:r>
              <a:rPr lang="en-US" sz="2200" dirty="0" smtClean="0"/>
              <a:t>some </a:t>
            </a:r>
            <a:r>
              <a:rPr lang="en-US" sz="2200" dirty="0"/>
              <a:t>demonstrating counter-urbanization (e.g., Zambia, Cote d’Ivoire and Mali</a:t>
            </a:r>
            <a:r>
              <a:rPr lang="en-US" sz="2200" dirty="0" smtClean="0"/>
              <a:t>)</a:t>
            </a:r>
          </a:p>
          <a:p>
            <a:pPr>
              <a:buFont typeface="Wingdings" panose="05000000000000000000" pitchFamily="2" charset="2"/>
              <a:buChar char="ü"/>
            </a:pPr>
            <a:r>
              <a:rPr lang="en-US" sz="2200" dirty="0" smtClean="0"/>
              <a:t>some </a:t>
            </a:r>
            <a:r>
              <a:rPr lang="en-US" sz="2200" dirty="0"/>
              <a:t>having weak city in-migration (e.g., Ghana, Benin and Mozambique</a:t>
            </a:r>
            <a:r>
              <a:rPr lang="en-US" sz="2200" dirty="0" smtClean="0"/>
              <a:t>)</a:t>
            </a:r>
          </a:p>
          <a:p>
            <a:pPr>
              <a:buFont typeface="Wingdings" panose="05000000000000000000" pitchFamily="2" charset="2"/>
              <a:buChar char="ü"/>
            </a:pPr>
            <a:r>
              <a:rPr lang="en-US" sz="2200" dirty="0" smtClean="0"/>
              <a:t>few </a:t>
            </a:r>
            <a:r>
              <a:rPr lang="en-US" sz="2200" dirty="0"/>
              <a:t>countries have experienced high net in-migration (e.g., Tanzania, Kenya and Niger)</a:t>
            </a:r>
          </a:p>
          <a:p>
            <a:endParaRPr lang="en-US" sz="2200" dirty="0" smtClean="0"/>
          </a:p>
          <a:p>
            <a:r>
              <a:rPr lang="en-US" sz="2200" dirty="0" smtClean="0"/>
              <a:t>Is this really the case, and are Ghanaian cities experiencing weak city in-migration?</a:t>
            </a:r>
            <a:endParaRPr lang="en-US" sz="2200" dirty="0"/>
          </a:p>
        </p:txBody>
      </p:sp>
    </p:spTree>
    <p:extLst>
      <p:ext uri="{BB962C8B-B14F-4D97-AF65-F5344CB8AC3E}">
        <p14:creationId xmlns:p14="http://schemas.microsoft.com/office/powerpoint/2010/main" val="15220556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458200" cy="1143000"/>
          </a:xfrm>
        </p:spPr>
        <p:txBody>
          <a:bodyPr/>
          <a:lstStyle/>
          <a:p>
            <a:pPr algn="l"/>
            <a:r>
              <a:rPr lang="en-US" sz="1600" b="1" i="1" dirty="0" smtClean="0">
                <a:solidFill>
                  <a:prstClr val="white"/>
                </a:solidFill>
              </a:rPr>
              <a:t/>
            </a:r>
            <a:br>
              <a:rPr lang="en-US" sz="1600" b="1" i="1" dirty="0" smtClean="0">
                <a:solidFill>
                  <a:prstClr val="white"/>
                </a:solidFill>
              </a:rPr>
            </a:br>
            <a:r>
              <a:rPr lang="en-US" sz="2400" b="1" dirty="0" smtClean="0">
                <a:solidFill>
                  <a:prstClr val="white"/>
                </a:solidFill>
              </a:rPr>
              <a:t>Urbanization in Ghana</a:t>
            </a:r>
            <a:endParaRPr lang="en-US" sz="1600" i="1" dirty="0"/>
          </a:p>
        </p:txBody>
      </p:sp>
      <p:sp>
        <p:nvSpPr>
          <p:cNvPr id="3" name="Content Placeholder 2"/>
          <p:cNvSpPr>
            <a:spLocks noGrp="1"/>
          </p:cNvSpPr>
          <p:nvPr>
            <p:ph idx="1"/>
          </p:nvPr>
        </p:nvSpPr>
        <p:spPr>
          <a:xfrm>
            <a:off x="76200" y="1600200"/>
            <a:ext cx="8991600" cy="4572000"/>
          </a:xfrm>
        </p:spPr>
        <p:txBody>
          <a:bodyPr/>
          <a:lstStyle/>
          <a:p>
            <a:pPr lvl="0" eaLnBrk="0" hangingPunct="0">
              <a:buClr>
                <a:srgbClr val="00007D"/>
              </a:buClr>
              <a:buSzPct val="75000"/>
              <a:buFont typeface="Wingdings" panose="05000000000000000000" pitchFamily="2" charset="2"/>
              <a:buChar char="n"/>
            </a:pPr>
            <a:r>
              <a:rPr lang="en-US" altLang="en-US" sz="2000" kern="0" dirty="0">
                <a:solidFill>
                  <a:srgbClr val="000000"/>
                </a:solidFill>
                <a:latin typeface="Arial"/>
                <a:cs typeface="Arial"/>
              </a:rPr>
              <a:t>Since formal census was introduced, Ghana’s level of urbanization has been on the increase: </a:t>
            </a:r>
            <a:r>
              <a:rPr lang="en-US" altLang="en-US" sz="2000" kern="0" dirty="0" smtClean="0">
                <a:solidFill>
                  <a:srgbClr val="000000"/>
                </a:solidFill>
                <a:latin typeface="Arial"/>
                <a:cs typeface="Arial"/>
              </a:rPr>
              <a:t>from 7.8 (1921),  23.1</a:t>
            </a:r>
            <a:r>
              <a:rPr lang="en-US" altLang="en-US" sz="2000" kern="0" dirty="0">
                <a:solidFill>
                  <a:srgbClr val="000000"/>
                </a:solidFill>
                <a:latin typeface="Arial"/>
                <a:cs typeface="Arial"/>
              </a:rPr>
              <a:t>% (1960) </a:t>
            </a:r>
            <a:r>
              <a:rPr lang="en-US" altLang="en-US" sz="2000" kern="0" dirty="0" smtClean="0">
                <a:solidFill>
                  <a:srgbClr val="000000"/>
                </a:solidFill>
                <a:latin typeface="Arial"/>
                <a:cs typeface="Arial"/>
              </a:rPr>
              <a:t>to 57% </a:t>
            </a:r>
            <a:r>
              <a:rPr lang="en-US" altLang="en-US" sz="2000" kern="0" dirty="0">
                <a:solidFill>
                  <a:srgbClr val="000000"/>
                </a:solidFill>
                <a:latin typeface="Arial"/>
                <a:cs typeface="Arial"/>
              </a:rPr>
              <a:t>in </a:t>
            </a:r>
            <a:r>
              <a:rPr lang="en-US" altLang="en-US" sz="2000" kern="0" dirty="0" smtClean="0">
                <a:solidFill>
                  <a:srgbClr val="000000"/>
                </a:solidFill>
                <a:latin typeface="Arial"/>
                <a:cs typeface="Arial"/>
              </a:rPr>
              <a:t>2018. </a:t>
            </a:r>
            <a:r>
              <a:rPr lang="en-US" altLang="en-US" sz="2000" kern="0" dirty="0">
                <a:solidFill>
                  <a:srgbClr val="000000"/>
                </a:solidFill>
                <a:latin typeface="Arial"/>
                <a:cs typeface="Arial"/>
              </a:rPr>
              <a:t>However, few </a:t>
            </a:r>
            <a:r>
              <a:rPr lang="en-US" altLang="en-US" sz="2000" kern="0" dirty="0" err="1">
                <a:solidFill>
                  <a:srgbClr val="000000"/>
                </a:solidFill>
                <a:latin typeface="Arial"/>
                <a:cs typeface="Arial"/>
              </a:rPr>
              <a:t>centres</a:t>
            </a:r>
            <a:r>
              <a:rPr lang="en-US" altLang="en-US" sz="2000" kern="0" dirty="0">
                <a:solidFill>
                  <a:srgbClr val="000000"/>
                </a:solidFill>
                <a:latin typeface="Arial"/>
                <a:cs typeface="Arial"/>
              </a:rPr>
              <a:t> dominate this urban </a:t>
            </a:r>
            <a:r>
              <a:rPr lang="en-US" altLang="en-US" sz="2000" kern="0" dirty="0" smtClean="0">
                <a:solidFill>
                  <a:srgbClr val="000000"/>
                </a:solidFill>
                <a:latin typeface="Arial"/>
                <a:cs typeface="Arial"/>
              </a:rPr>
              <a:t>concentration </a:t>
            </a:r>
            <a:r>
              <a:rPr lang="en-US" altLang="en-US" sz="2000" kern="0" dirty="0">
                <a:solidFill>
                  <a:srgbClr val="000000"/>
                </a:solidFill>
                <a:latin typeface="Arial"/>
                <a:cs typeface="Arial"/>
              </a:rPr>
              <a:t>(GSS 2013). </a:t>
            </a:r>
          </a:p>
          <a:p>
            <a:pPr marL="0" lvl="0" indent="0" eaLnBrk="0" hangingPunct="0">
              <a:buClr>
                <a:srgbClr val="00007D"/>
              </a:buClr>
              <a:buSzPct val="75000"/>
              <a:buNone/>
            </a:pPr>
            <a:endParaRPr lang="en-US" altLang="en-US" sz="2000" kern="0" dirty="0">
              <a:solidFill>
                <a:srgbClr val="000000"/>
              </a:solidFill>
              <a:latin typeface="Arial"/>
              <a:cs typeface="Arial"/>
            </a:endParaRPr>
          </a:p>
          <a:p>
            <a:pPr lvl="0" eaLnBrk="0" hangingPunct="0">
              <a:buClr>
                <a:srgbClr val="00007D"/>
              </a:buClr>
              <a:buSzPct val="75000"/>
              <a:buFont typeface="Wingdings" panose="05000000000000000000" pitchFamily="2" charset="2"/>
              <a:buChar char="n"/>
            </a:pPr>
            <a:r>
              <a:rPr lang="en-US" altLang="en-US" sz="2000" kern="0" dirty="0" smtClean="0">
                <a:solidFill>
                  <a:srgbClr val="000000"/>
                </a:solidFill>
                <a:latin typeface="Arial"/>
                <a:cs typeface="Arial"/>
              </a:rPr>
              <a:t>Urbanization </a:t>
            </a:r>
            <a:r>
              <a:rPr lang="en-US" altLang="en-US" sz="2000" kern="0" dirty="0">
                <a:solidFill>
                  <a:srgbClr val="000000"/>
                </a:solidFill>
                <a:latin typeface="Arial"/>
                <a:cs typeface="Arial"/>
              </a:rPr>
              <a:t>in Ghana represents a major redistribution of the population with preference for the very large cities and metropolitan areas. </a:t>
            </a:r>
          </a:p>
          <a:p>
            <a:pPr lvl="0" eaLnBrk="0" hangingPunct="0">
              <a:buClr>
                <a:srgbClr val="00007D"/>
              </a:buClr>
              <a:buSzPct val="75000"/>
              <a:buFont typeface="Wingdings" panose="05000000000000000000" pitchFamily="2" charset="2"/>
              <a:buChar char="n"/>
            </a:pPr>
            <a:endParaRPr lang="en-US" altLang="en-US" sz="2000" kern="0" dirty="0">
              <a:solidFill>
                <a:srgbClr val="000000"/>
              </a:solidFill>
              <a:latin typeface="Arial"/>
              <a:cs typeface="Arial"/>
            </a:endParaRPr>
          </a:p>
          <a:p>
            <a:pPr lvl="0" eaLnBrk="0" hangingPunct="0">
              <a:buClr>
                <a:srgbClr val="00007D"/>
              </a:buClr>
              <a:buSzPct val="75000"/>
              <a:buFont typeface="Wingdings" panose="05000000000000000000" pitchFamily="2" charset="2"/>
              <a:buChar char="n"/>
            </a:pPr>
            <a:r>
              <a:rPr lang="en-US" altLang="en-US" sz="2000" kern="0" dirty="0">
                <a:solidFill>
                  <a:srgbClr val="000000"/>
                </a:solidFill>
                <a:latin typeface="Arial"/>
                <a:cs typeface="Arial"/>
              </a:rPr>
              <a:t>The </a:t>
            </a:r>
            <a:r>
              <a:rPr lang="en-US" altLang="en-US" sz="2000" kern="0" dirty="0" err="1">
                <a:solidFill>
                  <a:srgbClr val="000000"/>
                </a:solidFill>
                <a:latin typeface="Arial"/>
                <a:cs typeface="Arial"/>
              </a:rPr>
              <a:t>recency</a:t>
            </a:r>
            <a:r>
              <a:rPr lang="en-US" altLang="en-US" sz="2000" kern="0" dirty="0">
                <a:solidFill>
                  <a:srgbClr val="000000"/>
                </a:solidFill>
                <a:latin typeface="Arial"/>
                <a:cs typeface="Arial"/>
              </a:rPr>
              <a:t> and speed of the process have significant impact on </a:t>
            </a:r>
            <a:r>
              <a:rPr lang="en-US" altLang="en-US" sz="2000" kern="0" dirty="0" smtClean="0">
                <a:solidFill>
                  <a:srgbClr val="000000"/>
                </a:solidFill>
                <a:latin typeface="Arial"/>
                <a:cs typeface="Arial"/>
              </a:rPr>
              <a:t>development: Ghanaian cities lack required </a:t>
            </a:r>
            <a:r>
              <a:rPr lang="en-US" altLang="en-US" sz="2000" kern="0" dirty="0">
                <a:solidFill>
                  <a:srgbClr val="000000"/>
                </a:solidFill>
                <a:latin typeface="Arial"/>
                <a:cs typeface="Arial"/>
              </a:rPr>
              <a:t>facilities and infrastructure. </a:t>
            </a:r>
          </a:p>
          <a:p>
            <a:pPr lvl="0" eaLnBrk="0" hangingPunct="0">
              <a:buClr>
                <a:srgbClr val="00007D"/>
              </a:buClr>
              <a:buSzPct val="75000"/>
              <a:buFont typeface="Wingdings" panose="05000000000000000000" pitchFamily="2" charset="2"/>
              <a:buChar char="ü"/>
            </a:pPr>
            <a:endParaRPr lang="en-US" altLang="en-US" sz="2000" kern="0" dirty="0">
              <a:solidFill>
                <a:srgbClr val="000000"/>
              </a:solidFill>
              <a:latin typeface="Arial"/>
              <a:cs typeface="Arial"/>
            </a:endParaRPr>
          </a:p>
          <a:p>
            <a:pPr lvl="0" eaLnBrk="0" hangingPunct="0">
              <a:buClr>
                <a:srgbClr val="00007D"/>
              </a:buClr>
              <a:buSzPct val="75000"/>
              <a:buFont typeface="Wingdings" panose="05000000000000000000" pitchFamily="2" charset="2"/>
              <a:buChar char="ü"/>
            </a:pPr>
            <a:r>
              <a:rPr lang="en-US" altLang="en-US" sz="2000" kern="0" dirty="0">
                <a:solidFill>
                  <a:srgbClr val="000000"/>
                </a:solidFill>
                <a:latin typeface="Arial"/>
                <a:cs typeface="Arial"/>
              </a:rPr>
              <a:t>Cities are plagued by environmental problems (mainly poor sanitation/sewage, high levels of pollution); socio-economic challenges (unemployment, crime, violence, poor/inadequate housing, poverty, </a:t>
            </a:r>
            <a:r>
              <a:rPr lang="en-US" altLang="en-US" sz="2000" kern="0" dirty="0" err="1">
                <a:solidFill>
                  <a:srgbClr val="000000"/>
                </a:solidFill>
                <a:latin typeface="Arial"/>
                <a:cs typeface="Arial"/>
              </a:rPr>
              <a:t>etc</a:t>
            </a:r>
            <a:r>
              <a:rPr lang="en-US" altLang="en-US" sz="2000" kern="0" dirty="0">
                <a:solidFill>
                  <a:srgbClr val="000000"/>
                </a:solidFill>
                <a:latin typeface="Arial"/>
                <a:cs typeface="Arial"/>
              </a:rPr>
              <a:t>)</a:t>
            </a:r>
          </a:p>
          <a:p>
            <a:endParaRPr lang="en-US" sz="2400" dirty="0"/>
          </a:p>
        </p:txBody>
      </p:sp>
    </p:spTree>
    <p:extLst>
      <p:ext uri="{BB962C8B-B14F-4D97-AF65-F5344CB8AC3E}">
        <p14:creationId xmlns:p14="http://schemas.microsoft.com/office/powerpoint/2010/main" val="379579199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p:nvPr>
            <p:extLst>
              <p:ext uri="{D42A27DB-BD31-4B8C-83A1-F6EECF244321}">
                <p14:modId xmlns:p14="http://schemas.microsoft.com/office/powerpoint/2010/main" val="2340507017"/>
              </p:ext>
            </p:extLst>
          </p:nvPr>
        </p:nvGraphicFramePr>
        <p:xfrm>
          <a:off x="179512" y="1371600"/>
          <a:ext cx="8640960" cy="4793703"/>
        </p:xfrm>
        <a:graphic>
          <a:graphicData uri="http://schemas.openxmlformats.org/drawingml/2006/chart">
            <c:chart xmlns:c="http://schemas.openxmlformats.org/drawingml/2006/chart" xmlns:r="http://schemas.openxmlformats.org/officeDocument/2006/relationships" r:id="rId2"/>
          </a:graphicData>
        </a:graphic>
      </p:graphicFrame>
      <p:sp>
        <p:nvSpPr>
          <p:cNvPr id="6" name="Rectangle 5"/>
          <p:cNvSpPr/>
          <p:nvPr/>
        </p:nvSpPr>
        <p:spPr>
          <a:xfrm>
            <a:off x="179512" y="1028153"/>
            <a:ext cx="8856662" cy="400050"/>
          </a:xfrm>
          <a:prstGeom prst="rect">
            <a:avLst/>
          </a:prstGeom>
        </p:spPr>
        <p:txBody>
          <a:bodyPr>
            <a:spAutoFit/>
          </a:bodyPr>
          <a:lstStyle/>
          <a:p>
            <a:pPr>
              <a:defRPr/>
            </a:pPr>
            <a:r>
              <a:rPr lang="en-US" sz="2000" b="1" dirty="0">
                <a:solidFill>
                  <a:schemeClr val="bg1"/>
                </a:solidFill>
                <a:latin typeface="+mj-lt"/>
                <a:ea typeface="Calibri" panose="020F0502020204030204" pitchFamily="34" charset="0"/>
                <a:cs typeface="Times New Roman" panose="02020603050405020304" pitchFamily="18" charset="0"/>
              </a:rPr>
              <a:t>Ghana: Urbanization Trends and Projections, 1921-2060</a:t>
            </a:r>
            <a:endParaRPr lang="en-US" sz="2000" dirty="0">
              <a:solidFill>
                <a:schemeClr val="bg1"/>
              </a:solidFill>
              <a:latin typeface="+mj-lt"/>
            </a:endParaRPr>
          </a:p>
        </p:txBody>
      </p:sp>
      <p:sp>
        <p:nvSpPr>
          <p:cNvPr id="7" name="Rectangle 3"/>
          <p:cNvSpPr>
            <a:spLocks noChangeArrowheads="1"/>
          </p:cNvSpPr>
          <p:nvPr/>
        </p:nvSpPr>
        <p:spPr bwMode="auto">
          <a:xfrm>
            <a:off x="169863" y="6308725"/>
            <a:ext cx="8424862"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spcBef>
                <a:spcPct val="0"/>
              </a:spcBef>
              <a:buClrTx/>
              <a:buSzTx/>
              <a:buFontTx/>
              <a:buNone/>
            </a:pPr>
            <a:r>
              <a:rPr lang="en-US" altLang="en-US" sz="1200"/>
              <a:t>Source: Derived from MLGRD/GoG, 2010; GSS, 2013; UNDESA, 2014 (NDPC, 2016)</a:t>
            </a:r>
          </a:p>
        </p:txBody>
      </p:sp>
    </p:spTree>
    <p:extLst>
      <p:ext uri="{BB962C8B-B14F-4D97-AF65-F5344CB8AC3E}">
        <p14:creationId xmlns:p14="http://schemas.microsoft.com/office/powerpoint/2010/main" val="389360274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517004789"/>
              </p:ext>
            </p:extLst>
          </p:nvPr>
        </p:nvGraphicFramePr>
        <p:xfrm>
          <a:off x="152400" y="1600200"/>
          <a:ext cx="8839200" cy="4955840"/>
        </p:xfrm>
        <a:graphic>
          <a:graphicData uri="http://schemas.openxmlformats.org/drawingml/2006/table">
            <a:tbl>
              <a:tblPr firstRow="1" firstCol="1" bandRow="1"/>
              <a:tblGrid>
                <a:gridCol w="1463774">
                  <a:extLst>
                    <a:ext uri="{9D8B030D-6E8A-4147-A177-3AD203B41FA5}">
                      <a16:colId xmlns:a16="http://schemas.microsoft.com/office/drawing/2014/main" val="20000"/>
                    </a:ext>
                  </a:extLst>
                </a:gridCol>
                <a:gridCol w="788457">
                  <a:extLst>
                    <a:ext uri="{9D8B030D-6E8A-4147-A177-3AD203B41FA5}">
                      <a16:colId xmlns:a16="http://schemas.microsoft.com/office/drawing/2014/main" val="20001"/>
                    </a:ext>
                  </a:extLst>
                </a:gridCol>
                <a:gridCol w="784923">
                  <a:extLst>
                    <a:ext uri="{9D8B030D-6E8A-4147-A177-3AD203B41FA5}">
                      <a16:colId xmlns:a16="http://schemas.microsoft.com/office/drawing/2014/main" val="20002"/>
                    </a:ext>
                  </a:extLst>
                </a:gridCol>
                <a:gridCol w="783153">
                  <a:extLst>
                    <a:ext uri="{9D8B030D-6E8A-4147-A177-3AD203B41FA5}">
                      <a16:colId xmlns:a16="http://schemas.microsoft.com/office/drawing/2014/main" val="20003"/>
                    </a:ext>
                  </a:extLst>
                </a:gridCol>
                <a:gridCol w="779616">
                  <a:extLst>
                    <a:ext uri="{9D8B030D-6E8A-4147-A177-3AD203B41FA5}">
                      <a16:colId xmlns:a16="http://schemas.microsoft.com/office/drawing/2014/main" val="20004"/>
                    </a:ext>
                  </a:extLst>
                </a:gridCol>
                <a:gridCol w="866240">
                  <a:extLst>
                    <a:ext uri="{9D8B030D-6E8A-4147-A177-3AD203B41FA5}">
                      <a16:colId xmlns:a16="http://schemas.microsoft.com/office/drawing/2014/main" val="20005"/>
                    </a:ext>
                  </a:extLst>
                </a:gridCol>
                <a:gridCol w="866240">
                  <a:extLst>
                    <a:ext uri="{9D8B030D-6E8A-4147-A177-3AD203B41FA5}">
                      <a16:colId xmlns:a16="http://schemas.microsoft.com/office/drawing/2014/main" val="20006"/>
                    </a:ext>
                  </a:extLst>
                </a:gridCol>
                <a:gridCol w="866240">
                  <a:extLst>
                    <a:ext uri="{9D8B030D-6E8A-4147-A177-3AD203B41FA5}">
                      <a16:colId xmlns:a16="http://schemas.microsoft.com/office/drawing/2014/main" val="20007"/>
                    </a:ext>
                  </a:extLst>
                </a:gridCol>
                <a:gridCol w="864475">
                  <a:extLst>
                    <a:ext uri="{9D8B030D-6E8A-4147-A177-3AD203B41FA5}">
                      <a16:colId xmlns:a16="http://schemas.microsoft.com/office/drawing/2014/main" val="20008"/>
                    </a:ext>
                  </a:extLst>
                </a:gridCol>
                <a:gridCol w="776082">
                  <a:extLst>
                    <a:ext uri="{9D8B030D-6E8A-4147-A177-3AD203B41FA5}">
                      <a16:colId xmlns:a16="http://schemas.microsoft.com/office/drawing/2014/main" val="20009"/>
                    </a:ext>
                  </a:extLst>
                </a:gridCol>
              </a:tblGrid>
              <a:tr h="344366">
                <a:tc rowSpan="2">
                  <a:txBody>
                    <a:bodyPr/>
                    <a:lstStyle>
                      <a:lvl1pPr marL="0" algn="l" defTabSz="914400" rtl="0" eaLnBrk="1" latinLnBrk="0" hangingPunct="1">
                        <a:defRPr sz="1800" b="1" kern="1200">
                          <a:solidFill>
                            <a:schemeClr val="lt1"/>
                          </a:solidFill>
                          <a:latin typeface="Perpetua"/>
                          <a:cs typeface="Arial"/>
                        </a:defRPr>
                      </a:lvl1pPr>
                      <a:lvl2pPr marL="457200" algn="l" defTabSz="914400" rtl="0" eaLnBrk="1" latinLnBrk="0" hangingPunct="1">
                        <a:defRPr sz="1800" b="1" kern="1200">
                          <a:solidFill>
                            <a:schemeClr val="lt1"/>
                          </a:solidFill>
                          <a:latin typeface="Perpetua"/>
                          <a:cs typeface="Arial"/>
                        </a:defRPr>
                      </a:lvl2pPr>
                      <a:lvl3pPr marL="914400" algn="l" defTabSz="914400" rtl="0" eaLnBrk="1" latinLnBrk="0" hangingPunct="1">
                        <a:defRPr sz="1800" b="1" kern="1200">
                          <a:solidFill>
                            <a:schemeClr val="lt1"/>
                          </a:solidFill>
                          <a:latin typeface="Perpetua"/>
                          <a:cs typeface="Arial"/>
                        </a:defRPr>
                      </a:lvl3pPr>
                      <a:lvl4pPr marL="1371600" algn="l" defTabSz="914400" rtl="0" eaLnBrk="1" latinLnBrk="0" hangingPunct="1">
                        <a:defRPr sz="1800" b="1" kern="1200">
                          <a:solidFill>
                            <a:schemeClr val="lt1"/>
                          </a:solidFill>
                          <a:latin typeface="Perpetua"/>
                          <a:cs typeface="Arial"/>
                        </a:defRPr>
                      </a:lvl4pPr>
                      <a:lvl5pPr marL="1828800" algn="l" defTabSz="914400" rtl="0" eaLnBrk="1" latinLnBrk="0" hangingPunct="1">
                        <a:defRPr sz="1800" b="1" kern="1200">
                          <a:solidFill>
                            <a:schemeClr val="lt1"/>
                          </a:solidFill>
                          <a:latin typeface="Perpetua"/>
                          <a:cs typeface="Arial"/>
                        </a:defRPr>
                      </a:lvl5pPr>
                      <a:lvl6pPr marL="2286000" algn="l" defTabSz="914400" rtl="0" eaLnBrk="1" latinLnBrk="0" hangingPunct="1">
                        <a:defRPr sz="1800" b="1" kern="1200">
                          <a:solidFill>
                            <a:schemeClr val="lt1"/>
                          </a:solidFill>
                          <a:latin typeface="Perpetua"/>
                          <a:cs typeface="Arial"/>
                        </a:defRPr>
                      </a:lvl6pPr>
                      <a:lvl7pPr marL="2743200" algn="l" defTabSz="914400" rtl="0" eaLnBrk="1" latinLnBrk="0" hangingPunct="1">
                        <a:defRPr sz="1800" b="1" kern="1200">
                          <a:solidFill>
                            <a:schemeClr val="lt1"/>
                          </a:solidFill>
                          <a:latin typeface="Perpetua"/>
                          <a:cs typeface="Arial"/>
                        </a:defRPr>
                      </a:lvl7pPr>
                      <a:lvl8pPr marL="3200400" algn="l" defTabSz="914400" rtl="0" eaLnBrk="1" latinLnBrk="0" hangingPunct="1">
                        <a:defRPr sz="1800" b="1" kern="1200">
                          <a:solidFill>
                            <a:schemeClr val="lt1"/>
                          </a:solidFill>
                          <a:latin typeface="Perpetua"/>
                          <a:cs typeface="Arial"/>
                        </a:defRPr>
                      </a:lvl8pPr>
                      <a:lvl9pPr marL="3657600" algn="l" defTabSz="914400" rtl="0" eaLnBrk="1" latinLnBrk="0" hangingPunct="1">
                        <a:defRPr sz="1800" b="1" kern="1200">
                          <a:solidFill>
                            <a:schemeClr val="lt1"/>
                          </a:solidFill>
                          <a:latin typeface="Perpetua"/>
                          <a:cs typeface="Arial"/>
                        </a:defRPr>
                      </a:lvl9pPr>
                    </a:lstStyle>
                    <a:p>
                      <a:pPr marL="0" marR="0" algn="ctr">
                        <a:spcBef>
                          <a:spcPts val="0"/>
                        </a:spcBef>
                        <a:spcAft>
                          <a:spcPts val="0"/>
                        </a:spcAft>
                      </a:pPr>
                      <a:r>
                        <a:rPr lang="en-US" sz="2000" dirty="0">
                          <a:effectLst/>
                        </a:rPr>
                        <a:t> </a:t>
                      </a:r>
                    </a:p>
                    <a:p>
                      <a:pPr marL="0" marR="0" algn="ctr">
                        <a:spcBef>
                          <a:spcPts val="0"/>
                        </a:spcBef>
                        <a:spcAft>
                          <a:spcPts val="0"/>
                        </a:spcAft>
                      </a:pPr>
                      <a:r>
                        <a:rPr lang="en-US" sz="2000" dirty="0">
                          <a:effectLst/>
                        </a:rPr>
                        <a:t>Region</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1" marR="68581" marT="0" marB="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D34817"/>
                    </a:solidFill>
                  </a:tcPr>
                </a:tc>
                <a:tc gridSpan="5">
                  <a:txBody>
                    <a:bodyPr/>
                    <a:lstStyle>
                      <a:lvl1pPr marL="0" algn="l" defTabSz="914400" rtl="0" eaLnBrk="1" latinLnBrk="0" hangingPunct="1">
                        <a:defRPr sz="1800" b="1" kern="1200">
                          <a:solidFill>
                            <a:schemeClr val="lt1"/>
                          </a:solidFill>
                          <a:latin typeface="Perpetua"/>
                          <a:cs typeface="Arial"/>
                        </a:defRPr>
                      </a:lvl1pPr>
                      <a:lvl2pPr marL="457200" algn="l" defTabSz="914400" rtl="0" eaLnBrk="1" latinLnBrk="0" hangingPunct="1">
                        <a:defRPr sz="1800" b="1" kern="1200">
                          <a:solidFill>
                            <a:schemeClr val="lt1"/>
                          </a:solidFill>
                          <a:latin typeface="Perpetua"/>
                          <a:cs typeface="Arial"/>
                        </a:defRPr>
                      </a:lvl2pPr>
                      <a:lvl3pPr marL="914400" algn="l" defTabSz="914400" rtl="0" eaLnBrk="1" latinLnBrk="0" hangingPunct="1">
                        <a:defRPr sz="1800" b="1" kern="1200">
                          <a:solidFill>
                            <a:schemeClr val="lt1"/>
                          </a:solidFill>
                          <a:latin typeface="Perpetua"/>
                          <a:cs typeface="Arial"/>
                        </a:defRPr>
                      </a:lvl3pPr>
                      <a:lvl4pPr marL="1371600" algn="l" defTabSz="914400" rtl="0" eaLnBrk="1" latinLnBrk="0" hangingPunct="1">
                        <a:defRPr sz="1800" b="1" kern="1200">
                          <a:solidFill>
                            <a:schemeClr val="lt1"/>
                          </a:solidFill>
                          <a:latin typeface="Perpetua"/>
                          <a:cs typeface="Arial"/>
                        </a:defRPr>
                      </a:lvl4pPr>
                      <a:lvl5pPr marL="1828800" algn="l" defTabSz="914400" rtl="0" eaLnBrk="1" latinLnBrk="0" hangingPunct="1">
                        <a:defRPr sz="1800" b="1" kern="1200">
                          <a:solidFill>
                            <a:schemeClr val="lt1"/>
                          </a:solidFill>
                          <a:latin typeface="Perpetua"/>
                          <a:cs typeface="Arial"/>
                        </a:defRPr>
                      </a:lvl5pPr>
                      <a:lvl6pPr marL="2286000" algn="l" defTabSz="914400" rtl="0" eaLnBrk="1" latinLnBrk="0" hangingPunct="1">
                        <a:defRPr sz="1800" b="1" kern="1200">
                          <a:solidFill>
                            <a:schemeClr val="lt1"/>
                          </a:solidFill>
                          <a:latin typeface="Perpetua"/>
                          <a:cs typeface="Arial"/>
                        </a:defRPr>
                      </a:lvl6pPr>
                      <a:lvl7pPr marL="2743200" algn="l" defTabSz="914400" rtl="0" eaLnBrk="1" latinLnBrk="0" hangingPunct="1">
                        <a:defRPr sz="1800" b="1" kern="1200">
                          <a:solidFill>
                            <a:schemeClr val="lt1"/>
                          </a:solidFill>
                          <a:latin typeface="Perpetua"/>
                          <a:cs typeface="Arial"/>
                        </a:defRPr>
                      </a:lvl7pPr>
                      <a:lvl8pPr marL="3200400" algn="l" defTabSz="914400" rtl="0" eaLnBrk="1" latinLnBrk="0" hangingPunct="1">
                        <a:defRPr sz="1800" b="1" kern="1200">
                          <a:solidFill>
                            <a:schemeClr val="lt1"/>
                          </a:solidFill>
                          <a:latin typeface="Perpetua"/>
                          <a:cs typeface="Arial"/>
                        </a:defRPr>
                      </a:lvl8pPr>
                      <a:lvl9pPr marL="3657600" algn="l" defTabSz="914400" rtl="0" eaLnBrk="1" latinLnBrk="0" hangingPunct="1">
                        <a:defRPr sz="1800" b="1" kern="1200">
                          <a:solidFill>
                            <a:schemeClr val="lt1"/>
                          </a:solidFill>
                          <a:latin typeface="Perpetua"/>
                          <a:cs typeface="Arial"/>
                        </a:defRPr>
                      </a:lvl9pPr>
                    </a:lstStyle>
                    <a:p>
                      <a:pPr marL="0" marR="0" algn="ctr">
                        <a:spcBef>
                          <a:spcPts val="0"/>
                        </a:spcBef>
                        <a:spcAft>
                          <a:spcPts val="0"/>
                        </a:spcAft>
                      </a:pPr>
                      <a:r>
                        <a:rPr lang="en-US" sz="2000">
                          <a:effectLst/>
                        </a:rPr>
                        <a:t>Urban Proportion</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1" marR="68581" marT="0" marB="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D34817"/>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lvl1pPr marL="0" algn="l" defTabSz="914400" rtl="0" eaLnBrk="1" latinLnBrk="0" hangingPunct="1">
                        <a:defRPr sz="1800" b="1" kern="1200">
                          <a:solidFill>
                            <a:schemeClr val="lt1"/>
                          </a:solidFill>
                          <a:latin typeface="Perpetua"/>
                          <a:cs typeface="Arial"/>
                        </a:defRPr>
                      </a:lvl1pPr>
                      <a:lvl2pPr marL="457200" algn="l" defTabSz="914400" rtl="0" eaLnBrk="1" latinLnBrk="0" hangingPunct="1">
                        <a:defRPr sz="1800" b="1" kern="1200">
                          <a:solidFill>
                            <a:schemeClr val="lt1"/>
                          </a:solidFill>
                          <a:latin typeface="Perpetua"/>
                          <a:cs typeface="Arial"/>
                        </a:defRPr>
                      </a:lvl2pPr>
                      <a:lvl3pPr marL="914400" algn="l" defTabSz="914400" rtl="0" eaLnBrk="1" latinLnBrk="0" hangingPunct="1">
                        <a:defRPr sz="1800" b="1" kern="1200">
                          <a:solidFill>
                            <a:schemeClr val="lt1"/>
                          </a:solidFill>
                          <a:latin typeface="Perpetua"/>
                          <a:cs typeface="Arial"/>
                        </a:defRPr>
                      </a:lvl3pPr>
                      <a:lvl4pPr marL="1371600" algn="l" defTabSz="914400" rtl="0" eaLnBrk="1" latinLnBrk="0" hangingPunct="1">
                        <a:defRPr sz="1800" b="1" kern="1200">
                          <a:solidFill>
                            <a:schemeClr val="lt1"/>
                          </a:solidFill>
                          <a:latin typeface="Perpetua"/>
                          <a:cs typeface="Arial"/>
                        </a:defRPr>
                      </a:lvl4pPr>
                      <a:lvl5pPr marL="1828800" algn="l" defTabSz="914400" rtl="0" eaLnBrk="1" latinLnBrk="0" hangingPunct="1">
                        <a:defRPr sz="1800" b="1" kern="1200">
                          <a:solidFill>
                            <a:schemeClr val="lt1"/>
                          </a:solidFill>
                          <a:latin typeface="Perpetua"/>
                          <a:cs typeface="Arial"/>
                        </a:defRPr>
                      </a:lvl5pPr>
                      <a:lvl6pPr marL="2286000" algn="l" defTabSz="914400" rtl="0" eaLnBrk="1" latinLnBrk="0" hangingPunct="1">
                        <a:defRPr sz="1800" b="1" kern="1200">
                          <a:solidFill>
                            <a:schemeClr val="lt1"/>
                          </a:solidFill>
                          <a:latin typeface="Perpetua"/>
                          <a:cs typeface="Arial"/>
                        </a:defRPr>
                      </a:lvl6pPr>
                      <a:lvl7pPr marL="2743200" algn="l" defTabSz="914400" rtl="0" eaLnBrk="1" latinLnBrk="0" hangingPunct="1">
                        <a:defRPr sz="1800" b="1" kern="1200">
                          <a:solidFill>
                            <a:schemeClr val="lt1"/>
                          </a:solidFill>
                          <a:latin typeface="Perpetua"/>
                          <a:cs typeface="Arial"/>
                        </a:defRPr>
                      </a:lvl7pPr>
                      <a:lvl8pPr marL="3200400" algn="l" defTabSz="914400" rtl="0" eaLnBrk="1" latinLnBrk="0" hangingPunct="1">
                        <a:defRPr sz="1800" b="1" kern="1200">
                          <a:solidFill>
                            <a:schemeClr val="lt1"/>
                          </a:solidFill>
                          <a:latin typeface="Perpetua"/>
                          <a:cs typeface="Arial"/>
                        </a:defRPr>
                      </a:lvl8pPr>
                      <a:lvl9pPr marL="3657600" algn="l" defTabSz="914400" rtl="0" eaLnBrk="1" latinLnBrk="0" hangingPunct="1">
                        <a:defRPr sz="1800" b="1" kern="1200">
                          <a:solidFill>
                            <a:schemeClr val="lt1"/>
                          </a:solidFill>
                          <a:latin typeface="Perpetua"/>
                          <a:cs typeface="Arial"/>
                        </a:defRPr>
                      </a:lvl9pPr>
                    </a:lstStyle>
                    <a:p>
                      <a:pPr marL="457200" marR="0" algn="ctr">
                        <a:spcBef>
                          <a:spcPts val="0"/>
                        </a:spcBef>
                        <a:spcAft>
                          <a:spcPts val="0"/>
                        </a:spcAft>
                      </a:pPr>
                      <a:r>
                        <a:rPr lang="en-US" sz="2000" dirty="0">
                          <a:effectLst/>
                        </a:rPr>
                        <a:t> </a:t>
                      </a:r>
                      <a:r>
                        <a:rPr lang="en-US" sz="2000" dirty="0" smtClean="0">
                          <a:effectLst/>
                        </a:rPr>
                        <a:t>Growth</a:t>
                      </a:r>
                      <a:r>
                        <a:rPr lang="en-US" sz="2000" baseline="0" dirty="0" smtClean="0">
                          <a:effectLst/>
                        </a:rPr>
                        <a:t> rate</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D34817"/>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631701">
                <a:tc vMerge="1">
                  <a:txBody>
                    <a:bodyPr/>
                    <a:lstStyle/>
                    <a:p>
                      <a:endParaRPr lang="en-US"/>
                    </a:p>
                  </a:txBody>
                  <a:tcPr/>
                </a:tc>
                <a:tc>
                  <a:txBody>
                    <a:bodyPr/>
                    <a:lstStyle>
                      <a:lvl1pPr marL="0" algn="l" defTabSz="914400" rtl="0" eaLnBrk="1" latinLnBrk="0" hangingPunct="1">
                        <a:defRPr sz="1800" kern="1200">
                          <a:solidFill>
                            <a:schemeClr val="dk1"/>
                          </a:solidFill>
                          <a:latin typeface="Perpetua"/>
                          <a:cs typeface="Arial"/>
                        </a:defRPr>
                      </a:lvl1pPr>
                      <a:lvl2pPr marL="457200" algn="l" defTabSz="914400" rtl="0" eaLnBrk="1" latinLnBrk="0" hangingPunct="1">
                        <a:defRPr sz="1800" kern="1200">
                          <a:solidFill>
                            <a:schemeClr val="dk1"/>
                          </a:solidFill>
                          <a:latin typeface="Perpetua"/>
                          <a:cs typeface="Arial"/>
                        </a:defRPr>
                      </a:lvl2pPr>
                      <a:lvl3pPr marL="914400" algn="l" defTabSz="914400" rtl="0" eaLnBrk="1" latinLnBrk="0" hangingPunct="1">
                        <a:defRPr sz="1800" kern="1200">
                          <a:solidFill>
                            <a:schemeClr val="dk1"/>
                          </a:solidFill>
                          <a:latin typeface="Perpetua"/>
                          <a:cs typeface="Arial"/>
                        </a:defRPr>
                      </a:lvl3pPr>
                      <a:lvl4pPr marL="1371600" algn="l" defTabSz="914400" rtl="0" eaLnBrk="1" latinLnBrk="0" hangingPunct="1">
                        <a:defRPr sz="1800" kern="1200">
                          <a:solidFill>
                            <a:schemeClr val="dk1"/>
                          </a:solidFill>
                          <a:latin typeface="Perpetua"/>
                          <a:cs typeface="Arial"/>
                        </a:defRPr>
                      </a:lvl4pPr>
                      <a:lvl5pPr marL="1828800" algn="l" defTabSz="914400" rtl="0" eaLnBrk="1" latinLnBrk="0" hangingPunct="1">
                        <a:defRPr sz="1800" kern="1200">
                          <a:solidFill>
                            <a:schemeClr val="dk1"/>
                          </a:solidFill>
                          <a:latin typeface="Perpetua"/>
                          <a:cs typeface="Arial"/>
                        </a:defRPr>
                      </a:lvl5pPr>
                      <a:lvl6pPr marL="2286000" algn="l" defTabSz="914400" rtl="0" eaLnBrk="1" latinLnBrk="0" hangingPunct="1">
                        <a:defRPr sz="1800" kern="1200">
                          <a:solidFill>
                            <a:schemeClr val="dk1"/>
                          </a:solidFill>
                          <a:latin typeface="Perpetua"/>
                          <a:cs typeface="Arial"/>
                        </a:defRPr>
                      </a:lvl6pPr>
                      <a:lvl7pPr marL="2743200" algn="l" defTabSz="914400" rtl="0" eaLnBrk="1" latinLnBrk="0" hangingPunct="1">
                        <a:defRPr sz="1800" kern="1200">
                          <a:solidFill>
                            <a:schemeClr val="dk1"/>
                          </a:solidFill>
                          <a:latin typeface="Perpetua"/>
                          <a:cs typeface="Arial"/>
                        </a:defRPr>
                      </a:lvl7pPr>
                      <a:lvl8pPr marL="3200400" algn="l" defTabSz="914400" rtl="0" eaLnBrk="1" latinLnBrk="0" hangingPunct="1">
                        <a:defRPr sz="1800" kern="1200">
                          <a:solidFill>
                            <a:schemeClr val="dk1"/>
                          </a:solidFill>
                          <a:latin typeface="Perpetua"/>
                          <a:cs typeface="Arial"/>
                        </a:defRPr>
                      </a:lvl8pPr>
                      <a:lvl9pPr marL="3657600" algn="l" defTabSz="914400" rtl="0" eaLnBrk="1" latinLnBrk="0" hangingPunct="1">
                        <a:defRPr sz="1800" kern="1200">
                          <a:solidFill>
                            <a:schemeClr val="dk1"/>
                          </a:solidFill>
                          <a:latin typeface="Perpetua"/>
                          <a:cs typeface="Arial"/>
                        </a:defRPr>
                      </a:lvl9pPr>
                    </a:lstStyle>
                    <a:p>
                      <a:pPr marL="0" marR="0" algn="ctr">
                        <a:spcBef>
                          <a:spcPts val="0"/>
                        </a:spcBef>
                        <a:spcAft>
                          <a:spcPts val="0"/>
                        </a:spcAft>
                      </a:pPr>
                      <a:r>
                        <a:rPr lang="en-US" sz="2000">
                          <a:effectLst/>
                        </a:rPr>
                        <a:t> </a:t>
                      </a:r>
                    </a:p>
                    <a:p>
                      <a:pPr marL="0" marR="0" algn="ctr">
                        <a:spcBef>
                          <a:spcPts val="0"/>
                        </a:spcBef>
                        <a:spcAft>
                          <a:spcPts val="0"/>
                        </a:spcAft>
                      </a:pPr>
                      <a:r>
                        <a:rPr lang="en-US" sz="2000">
                          <a:effectLst/>
                        </a:rPr>
                        <a:t>1960</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1" marR="68581" marT="0" marB="0">
                    <a:lnL w="381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34817">
                        <a:tint val="40000"/>
                      </a:srgbClr>
                    </a:solidFill>
                  </a:tcPr>
                </a:tc>
                <a:tc>
                  <a:txBody>
                    <a:bodyPr/>
                    <a:lstStyle>
                      <a:lvl1pPr marL="0" algn="l" defTabSz="914400" rtl="0" eaLnBrk="1" latinLnBrk="0" hangingPunct="1">
                        <a:defRPr sz="1800" kern="1200">
                          <a:solidFill>
                            <a:schemeClr val="dk1"/>
                          </a:solidFill>
                          <a:latin typeface="Perpetua"/>
                          <a:cs typeface="Arial"/>
                        </a:defRPr>
                      </a:lvl1pPr>
                      <a:lvl2pPr marL="457200" algn="l" defTabSz="914400" rtl="0" eaLnBrk="1" latinLnBrk="0" hangingPunct="1">
                        <a:defRPr sz="1800" kern="1200">
                          <a:solidFill>
                            <a:schemeClr val="dk1"/>
                          </a:solidFill>
                          <a:latin typeface="Perpetua"/>
                          <a:cs typeface="Arial"/>
                        </a:defRPr>
                      </a:lvl2pPr>
                      <a:lvl3pPr marL="914400" algn="l" defTabSz="914400" rtl="0" eaLnBrk="1" latinLnBrk="0" hangingPunct="1">
                        <a:defRPr sz="1800" kern="1200">
                          <a:solidFill>
                            <a:schemeClr val="dk1"/>
                          </a:solidFill>
                          <a:latin typeface="Perpetua"/>
                          <a:cs typeface="Arial"/>
                        </a:defRPr>
                      </a:lvl3pPr>
                      <a:lvl4pPr marL="1371600" algn="l" defTabSz="914400" rtl="0" eaLnBrk="1" latinLnBrk="0" hangingPunct="1">
                        <a:defRPr sz="1800" kern="1200">
                          <a:solidFill>
                            <a:schemeClr val="dk1"/>
                          </a:solidFill>
                          <a:latin typeface="Perpetua"/>
                          <a:cs typeface="Arial"/>
                        </a:defRPr>
                      </a:lvl4pPr>
                      <a:lvl5pPr marL="1828800" algn="l" defTabSz="914400" rtl="0" eaLnBrk="1" latinLnBrk="0" hangingPunct="1">
                        <a:defRPr sz="1800" kern="1200">
                          <a:solidFill>
                            <a:schemeClr val="dk1"/>
                          </a:solidFill>
                          <a:latin typeface="Perpetua"/>
                          <a:cs typeface="Arial"/>
                        </a:defRPr>
                      </a:lvl5pPr>
                      <a:lvl6pPr marL="2286000" algn="l" defTabSz="914400" rtl="0" eaLnBrk="1" latinLnBrk="0" hangingPunct="1">
                        <a:defRPr sz="1800" kern="1200">
                          <a:solidFill>
                            <a:schemeClr val="dk1"/>
                          </a:solidFill>
                          <a:latin typeface="Perpetua"/>
                          <a:cs typeface="Arial"/>
                        </a:defRPr>
                      </a:lvl6pPr>
                      <a:lvl7pPr marL="2743200" algn="l" defTabSz="914400" rtl="0" eaLnBrk="1" latinLnBrk="0" hangingPunct="1">
                        <a:defRPr sz="1800" kern="1200">
                          <a:solidFill>
                            <a:schemeClr val="dk1"/>
                          </a:solidFill>
                          <a:latin typeface="Perpetua"/>
                          <a:cs typeface="Arial"/>
                        </a:defRPr>
                      </a:lvl7pPr>
                      <a:lvl8pPr marL="3200400" algn="l" defTabSz="914400" rtl="0" eaLnBrk="1" latinLnBrk="0" hangingPunct="1">
                        <a:defRPr sz="1800" kern="1200">
                          <a:solidFill>
                            <a:schemeClr val="dk1"/>
                          </a:solidFill>
                          <a:latin typeface="Perpetua"/>
                          <a:cs typeface="Arial"/>
                        </a:defRPr>
                      </a:lvl8pPr>
                      <a:lvl9pPr marL="3657600" algn="l" defTabSz="914400" rtl="0" eaLnBrk="1" latinLnBrk="0" hangingPunct="1">
                        <a:defRPr sz="1800" kern="1200">
                          <a:solidFill>
                            <a:schemeClr val="dk1"/>
                          </a:solidFill>
                          <a:latin typeface="Perpetua"/>
                          <a:cs typeface="Arial"/>
                        </a:defRPr>
                      </a:lvl9pPr>
                    </a:lstStyle>
                    <a:p>
                      <a:pPr marL="0" marR="0" algn="ctr">
                        <a:spcBef>
                          <a:spcPts val="0"/>
                        </a:spcBef>
                        <a:spcAft>
                          <a:spcPts val="0"/>
                        </a:spcAft>
                      </a:pPr>
                      <a:r>
                        <a:rPr lang="en-US" sz="2000">
                          <a:effectLst/>
                        </a:rPr>
                        <a:t> </a:t>
                      </a:r>
                    </a:p>
                    <a:p>
                      <a:pPr marL="0" marR="0" algn="ctr">
                        <a:spcBef>
                          <a:spcPts val="0"/>
                        </a:spcBef>
                        <a:spcAft>
                          <a:spcPts val="0"/>
                        </a:spcAft>
                      </a:pPr>
                      <a:r>
                        <a:rPr lang="en-US" sz="2000">
                          <a:effectLst/>
                        </a:rPr>
                        <a:t>1970</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1" marR="68581" marT="0"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34817">
                        <a:tint val="40000"/>
                      </a:srgbClr>
                    </a:solidFill>
                  </a:tcPr>
                </a:tc>
                <a:tc>
                  <a:txBody>
                    <a:bodyPr/>
                    <a:lstStyle>
                      <a:lvl1pPr marL="0" algn="l" defTabSz="914400" rtl="0" eaLnBrk="1" latinLnBrk="0" hangingPunct="1">
                        <a:defRPr sz="1800" kern="1200">
                          <a:solidFill>
                            <a:schemeClr val="dk1"/>
                          </a:solidFill>
                          <a:latin typeface="Perpetua"/>
                          <a:cs typeface="Arial"/>
                        </a:defRPr>
                      </a:lvl1pPr>
                      <a:lvl2pPr marL="457200" algn="l" defTabSz="914400" rtl="0" eaLnBrk="1" latinLnBrk="0" hangingPunct="1">
                        <a:defRPr sz="1800" kern="1200">
                          <a:solidFill>
                            <a:schemeClr val="dk1"/>
                          </a:solidFill>
                          <a:latin typeface="Perpetua"/>
                          <a:cs typeface="Arial"/>
                        </a:defRPr>
                      </a:lvl2pPr>
                      <a:lvl3pPr marL="914400" algn="l" defTabSz="914400" rtl="0" eaLnBrk="1" latinLnBrk="0" hangingPunct="1">
                        <a:defRPr sz="1800" kern="1200">
                          <a:solidFill>
                            <a:schemeClr val="dk1"/>
                          </a:solidFill>
                          <a:latin typeface="Perpetua"/>
                          <a:cs typeface="Arial"/>
                        </a:defRPr>
                      </a:lvl3pPr>
                      <a:lvl4pPr marL="1371600" algn="l" defTabSz="914400" rtl="0" eaLnBrk="1" latinLnBrk="0" hangingPunct="1">
                        <a:defRPr sz="1800" kern="1200">
                          <a:solidFill>
                            <a:schemeClr val="dk1"/>
                          </a:solidFill>
                          <a:latin typeface="Perpetua"/>
                          <a:cs typeface="Arial"/>
                        </a:defRPr>
                      </a:lvl4pPr>
                      <a:lvl5pPr marL="1828800" algn="l" defTabSz="914400" rtl="0" eaLnBrk="1" latinLnBrk="0" hangingPunct="1">
                        <a:defRPr sz="1800" kern="1200">
                          <a:solidFill>
                            <a:schemeClr val="dk1"/>
                          </a:solidFill>
                          <a:latin typeface="Perpetua"/>
                          <a:cs typeface="Arial"/>
                        </a:defRPr>
                      </a:lvl5pPr>
                      <a:lvl6pPr marL="2286000" algn="l" defTabSz="914400" rtl="0" eaLnBrk="1" latinLnBrk="0" hangingPunct="1">
                        <a:defRPr sz="1800" kern="1200">
                          <a:solidFill>
                            <a:schemeClr val="dk1"/>
                          </a:solidFill>
                          <a:latin typeface="Perpetua"/>
                          <a:cs typeface="Arial"/>
                        </a:defRPr>
                      </a:lvl6pPr>
                      <a:lvl7pPr marL="2743200" algn="l" defTabSz="914400" rtl="0" eaLnBrk="1" latinLnBrk="0" hangingPunct="1">
                        <a:defRPr sz="1800" kern="1200">
                          <a:solidFill>
                            <a:schemeClr val="dk1"/>
                          </a:solidFill>
                          <a:latin typeface="Perpetua"/>
                          <a:cs typeface="Arial"/>
                        </a:defRPr>
                      </a:lvl7pPr>
                      <a:lvl8pPr marL="3200400" algn="l" defTabSz="914400" rtl="0" eaLnBrk="1" latinLnBrk="0" hangingPunct="1">
                        <a:defRPr sz="1800" kern="1200">
                          <a:solidFill>
                            <a:schemeClr val="dk1"/>
                          </a:solidFill>
                          <a:latin typeface="Perpetua"/>
                          <a:cs typeface="Arial"/>
                        </a:defRPr>
                      </a:lvl8pPr>
                      <a:lvl9pPr marL="3657600" algn="l" defTabSz="914400" rtl="0" eaLnBrk="1" latinLnBrk="0" hangingPunct="1">
                        <a:defRPr sz="1800" kern="1200">
                          <a:solidFill>
                            <a:schemeClr val="dk1"/>
                          </a:solidFill>
                          <a:latin typeface="Perpetua"/>
                          <a:cs typeface="Arial"/>
                        </a:defRPr>
                      </a:lvl9pPr>
                    </a:lstStyle>
                    <a:p>
                      <a:pPr marL="0" marR="0" algn="ctr">
                        <a:spcBef>
                          <a:spcPts val="0"/>
                        </a:spcBef>
                        <a:spcAft>
                          <a:spcPts val="0"/>
                        </a:spcAft>
                      </a:pPr>
                      <a:r>
                        <a:rPr lang="en-US" sz="2000">
                          <a:effectLst/>
                        </a:rPr>
                        <a:t> </a:t>
                      </a:r>
                    </a:p>
                    <a:p>
                      <a:pPr marL="0" marR="0" algn="ctr">
                        <a:spcBef>
                          <a:spcPts val="0"/>
                        </a:spcBef>
                        <a:spcAft>
                          <a:spcPts val="0"/>
                        </a:spcAft>
                      </a:pPr>
                      <a:r>
                        <a:rPr lang="en-US" sz="2000">
                          <a:effectLst/>
                        </a:rPr>
                        <a:t>1984</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1" marR="68581" marT="0"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34817">
                        <a:tint val="40000"/>
                      </a:srgbClr>
                    </a:solidFill>
                  </a:tcPr>
                </a:tc>
                <a:tc>
                  <a:txBody>
                    <a:bodyPr/>
                    <a:lstStyle>
                      <a:lvl1pPr marL="0" algn="l" defTabSz="914400" rtl="0" eaLnBrk="1" latinLnBrk="0" hangingPunct="1">
                        <a:defRPr sz="1800" kern="1200">
                          <a:solidFill>
                            <a:schemeClr val="dk1"/>
                          </a:solidFill>
                          <a:latin typeface="Perpetua"/>
                          <a:cs typeface="Arial"/>
                        </a:defRPr>
                      </a:lvl1pPr>
                      <a:lvl2pPr marL="457200" algn="l" defTabSz="914400" rtl="0" eaLnBrk="1" latinLnBrk="0" hangingPunct="1">
                        <a:defRPr sz="1800" kern="1200">
                          <a:solidFill>
                            <a:schemeClr val="dk1"/>
                          </a:solidFill>
                          <a:latin typeface="Perpetua"/>
                          <a:cs typeface="Arial"/>
                        </a:defRPr>
                      </a:lvl2pPr>
                      <a:lvl3pPr marL="914400" algn="l" defTabSz="914400" rtl="0" eaLnBrk="1" latinLnBrk="0" hangingPunct="1">
                        <a:defRPr sz="1800" kern="1200">
                          <a:solidFill>
                            <a:schemeClr val="dk1"/>
                          </a:solidFill>
                          <a:latin typeface="Perpetua"/>
                          <a:cs typeface="Arial"/>
                        </a:defRPr>
                      </a:lvl3pPr>
                      <a:lvl4pPr marL="1371600" algn="l" defTabSz="914400" rtl="0" eaLnBrk="1" latinLnBrk="0" hangingPunct="1">
                        <a:defRPr sz="1800" kern="1200">
                          <a:solidFill>
                            <a:schemeClr val="dk1"/>
                          </a:solidFill>
                          <a:latin typeface="Perpetua"/>
                          <a:cs typeface="Arial"/>
                        </a:defRPr>
                      </a:lvl4pPr>
                      <a:lvl5pPr marL="1828800" algn="l" defTabSz="914400" rtl="0" eaLnBrk="1" latinLnBrk="0" hangingPunct="1">
                        <a:defRPr sz="1800" kern="1200">
                          <a:solidFill>
                            <a:schemeClr val="dk1"/>
                          </a:solidFill>
                          <a:latin typeface="Perpetua"/>
                          <a:cs typeface="Arial"/>
                        </a:defRPr>
                      </a:lvl5pPr>
                      <a:lvl6pPr marL="2286000" algn="l" defTabSz="914400" rtl="0" eaLnBrk="1" latinLnBrk="0" hangingPunct="1">
                        <a:defRPr sz="1800" kern="1200">
                          <a:solidFill>
                            <a:schemeClr val="dk1"/>
                          </a:solidFill>
                          <a:latin typeface="Perpetua"/>
                          <a:cs typeface="Arial"/>
                        </a:defRPr>
                      </a:lvl6pPr>
                      <a:lvl7pPr marL="2743200" algn="l" defTabSz="914400" rtl="0" eaLnBrk="1" latinLnBrk="0" hangingPunct="1">
                        <a:defRPr sz="1800" kern="1200">
                          <a:solidFill>
                            <a:schemeClr val="dk1"/>
                          </a:solidFill>
                          <a:latin typeface="Perpetua"/>
                          <a:cs typeface="Arial"/>
                        </a:defRPr>
                      </a:lvl7pPr>
                      <a:lvl8pPr marL="3200400" algn="l" defTabSz="914400" rtl="0" eaLnBrk="1" latinLnBrk="0" hangingPunct="1">
                        <a:defRPr sz="1800" kern="1200">
                          <a:solidFill>
                            <a:schemeClr val="dk1"/>
                          </a:solidFill>
                          <a:latin typeface="Perpetua"/>
                          <a:cs typeface="Arial"/>
                        </a:defRPr>
                      </a:lvl8pPr>
                      <a:lvl9pPr marL="3657600" algn="l" defTabSz="914400" rtl="0" eaLnBrk="1" latinLnBrk="0" hangingPunct="1">
                        <a:defRPr sz="1800" kern="1200">
                          <a:solidFill>
                            <a:schemeClr val="dk1"/>
                          </a:solidFill>
                          <a:latin typeface="Perpetua"/>
                          <a:cs typeface="Arial"/>
                        </a:defRPr>
                      </a:lvl9pPr>
                    </a:lstStyle>
                    <a:p>
                      <a:pPr marL="0" marR="0" algn="ctr">
                        <a:spcBef>
                          <a:spcPts val="0"/>
                        </a:spcBef>
                        <a:spcAft>
                          <a:spcPts val="0"/>
                        </a:spcAft>
                      </a:pPr>
                      <a:r>
                        <a:rPr lang="en-US" sz="2000">
                          <a:effectLst/>
                        </a:rPr>
                        <a:t> </a:t>
                      </a:r>
                    </a:p>
                    <a:p>
                      <a:pPr marL="0" marR="0" algn="ctr">
                        <a:spcBef>
                          <a:spcPts val="0"/>
                        </a:spcBef>
                        <a:spcAft>
                          <a:spcPts val="0"/>
                        </a:spcAft>
                      </a:pPr>
                      <a:r>
                        <a:rPr lang="en-US" sz="2000">
                          <a:effectLst/>
                        </a:rPr>
                        <a:t>2000</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1" marR="68581" marT="0"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34817">
                        <a:tint val="40000"/>
                      </a:srgbClr>
                    </a:solidFill>
                  </a:tcPr>
                </a:tc>
                <a:tc>
                  <a:txBody>
                    <a:bodyPr/>
                    <a:lstStyle>
                      <a:lvl1pPr marL="0" algn="l" defTabSz="914400" rtl="0" eaLnBrk="1" latinLnBrk="0" hangingPunct="1">
                        <a:defRPr sz="1800" kern="1200">
                          <a:solidFill>
                            <a:schemeClr val="dk1"/>
                          </a:solidFill>
                          <a:latin typeface="Perpetua"/>
                          <a:cs typeface="Arial"/>
                        </a:defRPr>
                      </a:lvl1pPr>
                      <a:lvl2pPr marL="457200" algn="l" defTabSz="914400" rtl="0" eaLnBrk="1" latinLnBrk="0" hangingPunct="1">
                        <a:defRPr sz="1800" kern="1200">
                          <a:solidFill>
                            <a:schemeClr val="dk1"/>
                          </a:solidFill>
                          <a:latin typeface="Perpetua"/>
                          <a:cs typeface="Arial"/>
                        </a:defRPr>
                      </a:lvl2pPr>
                      <a:lvl3pPr marL="914400" algn="l" defTabSz="914400" rtl="0" eaLnBrk="1" latinLnBrk="0" hangingPunct="1">
                        <a:defRPr sz="1800" kern="1200">
                          <a:solidFill>
                            <a:schemeClr val="dk1"/>
                          </a:solidFill>
                          <a:latin typeface="Perpetua"/>
                          <a:cs typeface="Arial"/>
                        </a:defRPr>
                      </a:lvl3pPr>
                      <a:lvl4pPr marL="1371600" algn="l" defTabSz="914400" rtl="0" eaLnBrk="1" latinLnBrk="0" hangingPunct="1">
                        <a:defRPr sz="1800" kern="1200">
                          <a:solidFill>
                            <a:schemeClr val="dk1"/>
                          </a:solidFill>
                          <a:latin typeface="Perpetua"/>
                          <a:cs typeface="Arial"/>
                        </a:defRPr>
                      </a:lvl4pPr>
                      <a:lvl5pPr marL="1828800" algn="l" defTabSz="914400" rtl="0" eaLnBrk="1" latinLnBrk="0" hangingPunct="1">
                        <a:defRPr sz="1800" kern="1200">
                          <a:solidFill>
                            <a:schemeClr val="dk1"/>
                          </a:solidFill>
                          <a:latin typeface="Perpetua"/>
                          <a:cs typeface="Arial"/>
                        </a:defRPr>
                      </a:lvl5pPr>
                      <a:lvl6pPr marL="2286000" algn="l" defTabSz="914400" rtl="0" eaLnBrk="1" latinLnBrk="0" hangingPunct="1">
                        <a:defRPr sz="1800" kern="1200">
                          <a:solidFill>
                            <a:schemeClr val="dk1"/>
                          </a:solidFill>
                          <a:latin typeface="Perpetua"/>
                          <a:cs typeface="Arial"/>
                        </a:defRPr>
                      </a:lvl6pPr>
                      <a:lvl7pPr marL="2743200" algn="l" defTabSz="914400" rtl="0" eaLnBrk="1" latinLnBrk="0" hangingPunct="1">
                        <a:defRPr sz="1800" kern="1200">
                          <a:solidFill>
                            <a:schemeClr val="dk1"/>
                          </a:solidFill>
                          <a:latin typeface="Perpetua"/>
                          <a:cs typeface="Arial"/>
                        </a:defRPr>
                      </a:lvl7pPr>
                      <a:lvl8pPr marL="3200400" algn="l" defTabSz="914400" rtl="0" eaLnBrk="1" latinLnBrk="0" hangingPunct="1">
                        <a:defRPr sz="1800" kern="1200">
                          <a:solidFill>
                            <a:schemeClr val="dk1"/>
                          </a:solidFill>
                          <a:latin typeface="Perpetua"/>
                          <a:cs typeface="Arial"/>
                        </a:defRPr>
                      </a:lvl8pPr>
                      <a:lvl9pPr marL="3657600" algn="l" defTabSz="914400" rtl="0" eaLnBrk="1" latinLnBrk="0" hangingPunct="1">
                        <a:defRPr sz="1800" kern="1200">
                          <a:solidFill>
                            <a:schemeClr val="dk1"/>
                          </a:solidFill>
                          <a:latin typeface="Perpetua"/>
                          <a:cs typeface="Arial"/>
                        </a:defRPr>
                      </a:lvl9pPr>
                    </a:lstStyle>
                    <a:p>
                      <a:pPr marL="0" marR="0" algn="ctr">
                        <a:spcBef>
                          <a:spcPts val="0"/>
                        </a:spcBef>
                        <a:spcAft>
                          <a:spcPts val="0"/>
                        </a:spcAft>
                      </a:pPr>
                      <a:r>
                        <a:rPr lang="en-US" sz="2000">
                          <a:effectLst/>
                        </a:rPr>
                        <a:t> </a:t>
                      </a:r>
                    </a:p>
                    <a:p>
                      <a:pPr marL="0" marR="0" algn="ctr">
                        <a:spcBef>
                          <a:spcPts val="0"/>
                        </a:spcBef>
                        <a:spcAft>
                          <a:spcPts val="0"/>
                        </a:spcAft>
                      </a:pPr>
                      <a:r>
                        <a:rPr lang="en-US" sz="2000">
                          <a:effectLst/>
                        </a:rPr>
                        <a:t>2010</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1" marR="68581" marT="0"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34817">
                        <a:tint val="40000"/>
                      </a:srgbClr>
                    </a:solidFill>
                  </a:tcPr>
                </a:tc>
                <a:tc>
                  <a:txBody>
                    <a:bodyPr/>
                    <a:lstStyle>
                      <a:lvl1pPr marL="0" algn="l" defTabSz="914400" rtl="0" eaLnBrk="1" latinLnBrk="0" hangingPunct="1">
                        <a:defRPr sz="1800" kern="1200">
                          <a:solidFill>
                            <a:schemeClr val="dk1"/>
                          </a:solidFill>
                          <a:latin typeface="Perpetua"/>
                          <a:cs typeface="Arial"/>
                        </a:defRPr>
                      </a:lvl1pPr>
                      <a:lvl2pPr marL="457200" algn="l" defTabSz="914400" rtl="0" eaLnBrk="1" latinLnBrk="0" hangingPunct="1">
                        <a:defRPr sz="1800" kern="1200">
                          <a:solidFill>
                            <a:schemeClr val="dk1"/>
                          </a:solidFill>
                          <a:latin typeface="Perpetua"/>
                          <a:cs typeface="Arial"/>
                        </a:defRPr>
                      </a:lvl2pPr>
                      <a:lvl3pPr marL="914400" algn="l" defTabSz="914400" rtl="0" eaLnBrk="1" latinLnBrk="0" hangingPunct="1">
                        <a:defRPr sz="1800" kern="1200">
                          <a:solidFill>
                            <a:schemeClr val="dk1"/>
                          </a:solidFill>
                          <a:latin typeface="Perpetua"/>
                          <a:cs typeface="Arial"/>
                        </a:defRPr>
                      </a:lvl3pPr>
                      <a:lvl4pPr marL="1371600" algn="l" defTabSz="914400" rtl="0" eaLnBrk="1" latinLnBrk="0" hangingPunct="1">
                        <a:defRPr sz="1800" kern="1200">
                          <a:solidFill>
                            <a:schemeClr val="dk1"/>
                          </a:solidFill>
                          <a:latin typeface="Perpetua"/>
                          <a:cs typeface="Arial"/>
                        </a:defRPr>
                      </a:lvl4pPr>
                      <a:lvl5pPr marL="1828800" algn="l" defTabSz="914400" rtl="0" eaLnBrk="1" latinLnBrk="0" hangingPunct="1">
                        <a:defRPr sz="1800" kern="1200">
                          <a:solidFill>
                            <a:schemeClr val="dk1"/>
                          </a:solidFill>
                          <a:latin typeface="Perpetua"/>
                          <a:cs typeface="Arial"/>
                        </a:defRPr>
                      </a:lvl5pPr>
                      <a:lvl6pPr marL="2286000" algn="l" defTabSz="914400" rtl="0" eaLnBrk="1" latinLnBrk="0" hangingPunct="1">
                        <a:defRPr sz="1800" kern="1200">
                          <a:solidFill>
                            <a:schemeClr val="dk1"/>
                          </a:solidFill>
                          <a:latin typeface="Perpetua"/>
                          <a:cs typeface="Arial"/>
                        </a:defRPr>
                      </a:lvl6pPr>
                      <a:lvl7pPr marL="2743200" algn="l" defTabSz="914400" rtl="0" eaLnBrk="1" latinLnBrk="0" hangingPunct="1">
                        <a:defRPr sz="1800" kern="1200">
                          <a:solidFill>
                            <a:schemeClr val="dk1"/>
                          </a:solidFill>
                          <a:latin typeface="Perpetua"/>
                          <a:cs typeface="Arial"/>
                        </a:defRPr>
                      </a:lvl7pPr>
                      <a:lvl8pPr marL="3200400" algn="l" defTabSz="914400" rtl="0" eaLnBrk="1" latinLnBrk="0" hangingPunct="1">
                        <a:defRPr sz="1800" kern="1200">
                          <a:solidFill>
                            <a:schemeClr val="dk1"/>
                          </a:solidFill>
                          <a:latin typeface="Perpetua"/>
                          <a:cs typeface="Arial"/>
                        </a:defRPr>
                      </a:lvl8pPr>
                      <a:lvl9pPr marL="3657600" algn="l" defTabSz="914400" rtl="0" eaLnBrk="1" latinLnBrk="0" hangingPunct="1">
                        <a:defRPr sz="1800" kern="1200">
                          <a:solidFill>
                            <a:schemeClr val="dk1"/>
                          </a:solidFill>
                          <a:latin typeface="Perpetua"/>
                          <a:cs typeface="Arial"/>
                        </a:defRPr>
                      </a:lvl9pPr>
                    </a:lstStyle>
                    <a:p>
                      <a:pPr marL="0" marR="0" algn="ctr" eaLnBrk="0" fontAlgn="base" hangingPunct="0">
                        <a:spcBef>
                          <a:spcPts val="0"/>
                        </a:spcBef>
                        <a:spcAft>
                          <a:spcPts val="0"/>
                        </a:spcAft>
                      </a:pPr>
                      <a:r>
                        <a:rPr lang="en-US" sz="2000">
                          <a:effectLst/>
                        </a:rPr>
                        <a:t>1960/</a:t>
                      </a:r>
                    </a:p>
                    <a:p>
                      <a:pPr marL="0" marR="0" algn="ctr" eaLnBrk="0" fontAlgn="base" hangingPunct="0">
                        <a:spcBef>
                          <a:spcPts val="0"/>
                        </a:spcBef>
                        <a:spcAft>
                          <a:spcPts val="0"/>
                        </a:spcAft>
                      </a:pPr>
                      <a:r>
                        <a:rPr lang="en-US" sz="2000">
                          <a:effectLst/>
                        </a:rPr>
                        <a:t>1970</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1" marR="68581" marT="0"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34817">
                        <a:tint val="40000"/>
                      </a:srgbClr>
                    </a:solidFill>
                  </a:tcPr>
                </a:tc>
                <a:tc>
                  <a:txBody>
                    <a:bodyPr/>
                    <a:lstStyle>
                      <a:lvl1pPr marL="0" algn="l" defTabSz="914400" rtl="0" eaLnBrk="1" latinLnBrk="0" hangingPunct="1">
                        <a:defRPr sz="1800" kern="1200">
                          <a:solidFill>
                            <a:schemeClr val="dk1"/>
                          </a:solidFill>
                          <a:latin typeface="Perpetua"/>
                          <a:cs typeface="Arial"/>
                        </a:defRPr>
                      </a:lvl1pPr>
                      <a:lvl2pPr marL="457200" algn="l" defTabSz="914400" rtl="0" eaLnBrk="1" latinLnBrk="0" hangingPunct="1">
                        <a:defRPr sz="1800" kern="1200">
                          <a:solidFill>
                            <a:schemeClr val="dk1"/>
                          </a:solidFill>
                          <a:latin typeface="Perpetua"/>
                          <a:cs typeface="Arial"/>
                        </a:defRPr>
                      </a:lvl2pPr>
                      <a:lvl3pPr marL="914400" algn="l" defTabSz="914400" rtl="0" eaLnBrk="1" latinLnBrk="0" hangingPunct="1">
                        <a:defRPr sz="1800" kern="1200">
                          <a:solidFill>
                            <a:schemeClr val="dk1"/>
                          </a:solidFill>
                          <a:latin typeface="Perpetua"/>
                          <a:cs typeface="Arial"/>
                        </a:defRPr>
                      </a:lvl3pPr>
                      <a:lvl4pPr marL="1371600" algn="l" defTabSz="914400" rtl="0" eaLnBrk="1" latinLnBrk="0" hangingPunct="1">
                        <a:defRPr sz="1800" kern="1200">
                          <a:solidFill>
                            <a:schemeClr val="dk1"/>
                          </a:solidFill>
                          <a:latin typeface="Perpetua"/>
                          <a:cs typeface="Arial"/>
                        </a:defRPr>
                      </a:lvl4pPr>
                      <a:lvl5pPr marL="1828800" algn="l" defTabSz="914400" rtl="0" eaLnBrk="1" latinLnBrk="0" hangingPunct="1">
                        <a:defRPr sz="1800" kern="1200">
                          <a:solidFill>
                            <a:schemeClr val="dk1"/>
                          </a:solidFill>
                          <a:latin typeface="Perpetua"/>
                          <a:cs typeface="Arial"/>
                        </a:defRPr>
                      </a:lvl5pPr>
                      <a:lvl6pPr marL="2286000" algn="l" defTabSz="914400" rtl="0" eaLnBrk="1" latinLnBrk="0" hangingPunct="1">
                        <a:defRPr sz="1800" kern="1200">
                          <a:solidFill>
                            <a:schemeClr val="dk1"/>
                          </a:solidFill>
                          <a:latin typeface="Perpetua"/>
                          <a:cs typeface="Arial"/>
                        </a:defRPr>
                      </a:lvl6pPr>
                      <a:lvl7pPr marL="2743200" algn="l" defTabSz="914400" rtl="0" eaLnBrk="1" latinLnBrk="0" hangingPunct="1">
                        <a:defRPr sz="1800" kern="1200">
                          <a:solidFill>
                            <a:schemeClr val="dk1"/>
                          </a:solidFill>
                          <a:latin typeface="Perpetua"/>
                          <a:cs typeface="Arial"/>
                        </a:defRPr>
                      </a:lvl7pPr>
                      <a:lvl8pPr marL="3200400" algn="l" defTabSz="914400" rtl="0" eaLnBrk="1" latinLnBrk="0" hangingPunct="1">
                        <a:defRPr sz="1800" kern="1200">
                          <a:solidFill>
                            <a:schemeClr val="dk1"/>
                          </a:solidFill>
                          <a:latin typeface="Perpetua"/>
                          <a:cs typeface="Arial"/>
                        </a:defRPr>
                      </a:lvl8pPr>
                      <a:lvl9pPr marL="3657600" algn="l" defTabSz="914400" rtl="0" eaLnBrk="1" latinLnBrk="0" hangingPunct="1">
                        <a:defRPr sz="1800" kern="1200">
                          <a:solidFill>
                            <a:schemeClr val="dk1"/>
                          </a:solidFill>
                          <a:latin typeface="Perpetua"/>
                          <a:cs typeface="Arial"/>
                        </a:defRPr>
                      </a:lvl9pPr>
                    </a:lstStyle>
                    <a:p>
                      <a:pPr marL="0" marR="0" algn="ctr" eaLnBrk="0" fontAlgn="base" hangingPunct="0">
                        <a:spcBef>
                          <a:spcPts val="0"/>
                        </a:spcBef>
                        <a:spcAft>
                          <a:spcPts val="0"/>
                        </a:spcAft>
                      </a:pPr>
                      <a:r>
                        <a:rPr lang="en-US" sz="2000">
                          <a:effectLst/>
                        </a:rPr>
                        <a:t>1970/</a:t>
                      </a:r>
                    </a:p>
                    <a:p>
                      <a:pPr marL="0" marR="0" algn="ctr" eaLnBrk="0" fontAlgn="base" hangingPunct="0">
                        <a:spcBef>
                          <a:spcPts val="0"/>
                        </a:spcBef>
                        <a:spcAft>
                          <a:spcPts val="0"/>
                        </a:spcAft>
                      </a:pPr>
                      <a:r>
                        <a:rPr lang="en-US" sz="2000">
                          <a:effectLst/>
                        </a:rPr>
                        <a:t>1984</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1" marR="68581" marT="0"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34817">
                        <a:tint val="40000"/>
                      </a:srgbClr>
                    </a:solidFill>
                  </a:tcPr>
                </a:tc>
                <a:tc>
                  <a:txBody>
                    <a:bodyPr/>
                    <a:lstStyle>
                      <a:lvl1pPr marL="0" algn="l" defTabSz="914400" rtl="0" eaLnBrk="1" latinLnBrk="0" hangingPunct="1">
                        <a:defRPr sz="1800" kern="1200">
                          <a:solidFill>
                            <a:schemeClr val="dk1"/>
                          </a:solidFill>
                          <a:latin typeface="Perpetua"/>
                          <a:cs typeface="Arial"/>
                        </a:defRPr>
                      </a:lvl1pPr>
                      <a:lvl2pPr marL="457200" algn="l" defTabSz="914400" rtl="0" eaLnBrk="1" latinLnBrk="0" hangingPunct="1">
                        <a:defRPr sz="1800" kern="1200">
                          <a:solidFill>
                            <a:schemeClr val="dk1"/>
                          </a:solidFill>
                          <a:latin typeface="Perpetua"/>
                          <a:cs typeface="Arial"/>
                        </a:defRPr>
                      </a:lvl2pPr>
                      <a:lvl3pPr marL="914400" algn="l" defTabSz="914400" rtl="0" eaLnBrk="1" latinLnBrk="0" hangingPunct="1">
                        <a:defRPr sz="1800" kern="1200">
                          <a:solidFill>
                            <a:schemeClr val="dk1"/>
                          </a:solidFill>
                          <a:latin typeface="Perpetua"/>
                          <a:cs typeface="Arial"/>
                        </a:defRPr>
                      </a:lvl3pPr>
                      <a:lvl4pPr marL="1371600" algn="l" defTabSz="914400" rtl="0" eaLnBrk="1" latinLnBrk="0" hangingPunct="1">
                        <a:defRPr sz="1800" kern="1200">
                          <a:solidFill>
                            <a:schemeClr val="dk1"/>
                          </a:solidFill>
                          <a:latin typeface="Perpetua"/>
                          <a:cs typeface="Arial"/>
                        </a:defRPr>
                      </a:lvl4pPr>
                      <a:lvl5pPr marL="1828800" algn="l" defTabSz="914400" rtl="0" eaLnBrk="1" latinLnBrk="0" hangingPunct="1">
                        <a:defRPr sz="1800" kern="1200">
                          <a:solidFill>
                            <a:schemeClr val="dk1"/>
                          </a:solidFill>
                          <a:latin typeface="Perpetua"/>
                          <a:cs typeface="Arial"/>
                        </a:defRPr>
                      </a:lvl5pPr>
                      <a:lvl6pPr marL="2286000" algn="l" defTabSz="914400" rtl="0" eaLnBrk="1" latinLnBrk="0" hangingPunct="1">
                        <a:defRPr sz="1800" kern="1200">
                          <a:solidFill>
                            <a:schemeClr val="dk1"/>
                          </a:solidFill>
                          <a:latin typeface="Perpetua"/>
                          <a:cs typeface="Arial"/>
                        </a:defRPr>
                      </a:lvl6pPr>
                      <a:lvl7pPr marL="2743200" algn="l" defTabSz="914400" rtl="0" eaLnBrk="1" latinLnBrk="0" hangingPunct="1">
                        <a:defRPr sz="1800" kern="1200">
                          <a:solidFill>
                            <a:schemeClr val="dk1"/>
                          </a:solidFill>
                          <a:latin typeface="Perpetua"/>
                          <a:cs typeface="Arial"/>
                        </a:defRPr>
                      </a:lvl7pPr>
                      <a:lvl8pPr marL="3200400" algn="l" defTabSz="914400" rtl="0" eaLnBrk="1" latinLnBrk="0" hangingPunct="1">
                        <a:defRPr sz="1800" kern="1200">
                          <a:solidFill>
                            <a:schemeClr val="dk1"/>
                          </a:solidFill>
                          <a:latin typeface="Perpetua"/>
                          <a:cs typeface="Arial"/>
                        </a:defRPr>
                      </a:lvl8pPr>
                      <a:lvl9pPr marL="3657600" algn="l" defTabSz="914400" rtl="0" eaLnBrk="1" latinLnBrk="0" hangingPunct="1">
                        <a:defRPr sz="1800" kern="1200">
                          <a:solidFill>
                            <a:schemeClr val="dk1"/>
                          </a:solidFill>
                          <a:latin typeface="Perpetua"/>
                          <a:cs typeface="Arial"/>
                        </a:defRPr>
                      </a:lvl9pPr>
                    </a:lstStyle>
                    <a:p>
                      <a:pPr marL="0" marR="0" algn="ctr" eaLnBrk="0" fontAlgn="base" hangingPunct="0">
                        <a:spcBef>
                          <a:spcPts val="0"/>
                        </a:spcBef>
                        <a:spcAft>
                          <a:spcPts val="0"/>
                        </a:spcAft>
                      </a:pPr>
                      <a:r>
                        <a:rPr lang="en-US" sz="2000" kern="1200">
                          <a:effectLst/>
                        </a:rPr>
                        <a:t>1984/</a:t>
                      </a:r>
                      <a:endParaRPr lang="en-US" sz="2000">
                        <a:effectLst/>
                      </a:endParaRPr>
                    </a:p>
                    <a:p>
                      <a:pPr marL="0" marR="0" algn="ctr" eaLnBrk="0" fontAlgn="base" hangingPunct="0">
                        <a:spcBef>
                          <a:spcPts val="0"/>
                        </a:spcBef>
                        <a:spcAft>
                          <a:spcPts val="0"/>
                        </a:spcAft>
                      </a:pPr>
                      <a:r>
                        <a:rPr lang="en-US" sz="2000" kern="1200">
                          <a:effectLst/>
                        </a:rPr>
                        <a:t>2000</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1" marR="68581" marT="0"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34817">
                        <a:tint val="40000"/>
                      </a:srgbClr>
                    </a:solidFill>
                  </a:tcPr>
                </a:tc>
                <a:tc>
                  <a:txBody>
                    <a:bodyPr/>
                    <a:lstStyle>
                      <a:lvl1pPr marL="0" algn="l" defTabSz="914400" rtl="0" eaLnBrk="1" latinLnBrk="0" hangingPunct="1">
                        <a:defRPr sz="1800" kern="1200">
                          <a:solidFill>
                            <a:schemeClr val="dk1"/>
                          </a:solidFill>
                          <a:latin typeface="Perpetua"/>
                          <a:cs typeface="Arial"/>
                        </a:defRPr>
                      </a:lvl1pPr>
                      <a:lvl2pPr marL="457200" algn="l" defTabSz="914400" rtl="0" eaLnBrk="1" latinLnBrk="0" hangingPunct="1">
                        <a:defRPr sz="1800" kern="1200">
                          <a:solidFill>
                            <a:schemeClr val="dk1"/>
                          </a:solidFill>
                          <a:latin typeface="Perpetua"/>
                          <a:cs typeface="Arial"/>
                        </a:defRPr>
                      </a:lvl2pPr>
                      <a:lvl3pPr marL="914400" algn="l" defTabSz="914400" rtl="0" eaLnBrk="1" latinLnBrk="0" hangingPunct="1">
                        <a:defRPr sz="1800" kern="1200">
                          <a:solidFill>
                            <a:schemeClr val="dk1"/>
                          </a:solidFill>
                          <a:latin typeface="Perpetua"/>
                          <a:cs typeface="Arial"/>
                        </a:defRPr>
                      </a:lvl3pPr>
                      <a:lvl4pPr marL="1371600" algn="l" defTabSz="914400" rtl="0" eaLnBrk="1" latinLnBrk="0" hangingPunct="1">
                        <a:defRPr sz="1800" kern="1200">
                          <a:solidFill>
                            <a:schemeClr val="dk1"/>
                          </a:solidFill>
                          <a:latin typeface="Perpetua"/>
                          <a:cs typeface="Arial"/>
                        </a:defRPr>
                      </a:lvl4pPr>
                      <a:lvl5pPr marL="1828800" algn="l" defTabSz="914400" rtl="0" eaLnBrk="1" latinLnBrk="0" hangingPunct="1">
                        <a:defRPr sz="1800" kern="1200">
                          <a:solidFill>
                            <a:schemeClr val="dk1"/>
                          </a:solidFill>
                          <a:latin typeface="Perpetua"/>
                          <a:cs typeface="Arial"/>
                        </a:defRPr>
                      </a:lvl5pPr>
                      <a:lvl6pPr marL="2286000" algn="l" defTabSz="914400" rtl="0" eaLnBrk="1" latinLnBrk="0" hangingPunct="1">
                        <a:defRPr sz="1800" kern="1200">
                          <a:solidFill>
                            <a:schemeClr val="dk1"/>
                          </a:solidFill>
                          <a:latin typeface="Perpetua"/>
                          <a:cs typeface="Arial"/>
                        </a:defRPr>
                      </a:lvl6pPr>
                      <a:lvl7pPr marL="2743200" algn="l" defTabSz="914400" rtl="0" eaLnBrk="1" latinLnBrk="0" hangingPunct="1">
                        <a:defRPr sz="1800" kern="1200">
                          <a:solidFill>
                            <a:schemeClr val="dk1"/>
                          </a:solidFill>
                          <a:latin typeface="Perpetua"/>
                          <a:cs typeface="Arial"/>
                        </a:defRPr>
                      </a:lvl7pPr>
                      <a:lvl8pPr marL="3200400" algn="l" defTabSz="914400" rtl="0" eaLnBrk="1" latinLnBrk="0" hangingPunct="1">
                        <a:defRPr sz="1800" kern="1200">
                          <a:solidFill>
                            <a:schemeClr val="dk1"/>
                          </a:solidFill>
                          <a:latin typeface="Perpetua"/>
                          <a:cs typeface="Arial"/>
                        </a:defRPr>
                      </a:lvl8pPr>
                      <a:lvl9pPr marL="3657600" algn="l" defTabSz="914400" rtl="0" eaLnBrk="1" latinLnBrk="0" hangingPunct="1">
                        <a:defRPr sz="1800" kern="1200">
                          <a:solidFill>
                            <a:schemeClr val="dk1"/>
                          </a:solidFill>
                          <a:latin typeface="Perpetua"/>
                          <a:cs typeface="Arial"/>
                        </a:defRPr>
                      </a:lvl9pPr>
                    </a:lstStyle>
                    <a:p>
                      <a:pPr marL="0" marR="0" algn="ctr">
                        <a:spcBef>
                          <a:spcPts val="0"/>
                        </a:spcBef>
                        <a:spcAft>
                          <a:spcPts val="0"/>
                        </a:spcAft>
                      </a:pPr>
                      <a:r>
                        <a:rPr lang="en-US" sz="2000">
                          <a:effectLst/>
                        </a:rPr>
                        <a:t>2000/2010</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1" marR="68581" marT="0"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34817">
                        <a:tint val="40000"/>
                      </a:srgbClr>
                    </a:solidFill>
                  </a:tcPr>
                </a:tc>
                <a:extLst>
                  <a:ext uri="{0D108BD9-81ED-4DB2-BD59-A6C34878D82A}">
                    <a16:rowId xmlns:a16="http://schemas.microsoft.com/office/drawing/2014/main" val="10001"/>
                  </a:ext>
                </a:extLst>
              </a:tr>
              <a:tr h="334494">
                <a:tc>
                  <a:txBody>
                    <a:bodyPr/>
                    <a:lstStyle>
                      <a:lvl1pPr marL="0" algn="l" defTabSz="914400" rtl="0" eaLnBrk="1" latinLnBrk="0" hangingPunct="1">
                        <a:defRPr sz="1800" b="1" kern="1200">
                          <a:solidFill>
                            <a:schemeClr val="lt1"/>
                          </a:solidFill>
                          <a:latin typeface="Perpetua"/>
                          <a:cs typeface="Arial"/>
                        </a:defRPr>
                      </a:lvl1pPr>
                      <a:lvl2pPr marL="457200" algn="l" defTabSz="914400" rtl="0" eaLnBrk="1" latinLnBrk="0" hangingPunct="1">
                        <a:defRPr sz="1800" b="1" kern="1200">
                          <a:solidFill>
                            <a:schemeClr val="lt1"/>
                          </a:solidFill>
                          <a:latin typeface="Perpetua"/>
                          <a:cs typeface="Arial"/>
                        </a:defRPr>
                      </a:lvl2pPr>
                      <a:lvl3pPr marL="914400" algn="l" defTabSz="914400" rtl="0" eaLnBrk="1" latinLnBrk="0" hangingPunct="1">
                        <a:defRPr sz="1800" b="1" kern="1200">
                          <a:solidFill>
                            <a:schemeClr val="lt1"/>
                          </a:solidFill>
                          <a:latin typeface="Perpetua"/>
                          <a:cs typeface="Arial"/>
                        </a:defRPr>
                      </a:lvl3pPr>
                      <a:lvl4pPr marL="1371600" algn="l" defTabSz="914400" rtl="0" eaLnBrk="1" latinLnBrk="0" hangingPunct="1">
                        <a:defRPr sz="1800" b="1" kern="1200">
                          <a:solidFill>
                            <a:schemeClr val="lt1"/>
                          </a:solidFill>
                          <a:latin typeface="Perpetua"/>
                          <a:cs typeface="Arial"/>
                        </a:defRPr>
                      </a:lvl4pPr>
                      <a:lvl5pPr marL="1828800" algn="l" defTabSz="914400" rtl="0" eaLnBrk="1" latinLnBrk="0" hangingPunct="1">
                        <a:defRPr sz="1800" b="1" kern="1200">
                          <a:solidFill>
                            <a:schemeClr val="lt1"/>
                          </a:solidFill>
                          <a:latin typeface="Perpetua"/>
                          <a:cs typeface="Arial"/>
                        </a:defRPr>
                      </a:lvl5pPr>
                      <a:lvl6pPr marL="2286000" algn="l" defTabSz="914400" rtl="0" eaLnBrk="1" latinLnBrk="0" hangingPunct="1">
                        <a:defRPr sz="1800" b="1" kern="1200">
                          <a:solidFill>
                            <a:schemeClr val="lt1"/>
                          </a:solidFill>
                          <a:latin typeface="Perpetua"/>
                          <a:cs typeface="Arial"/>
                        </a:defRPr>
                      </a:lvl6pPr>
                      <a:lvl7pPr marL="2743200" algn="l" defTabSz="914400" rtl="0" eaLnBrk="1" latinLnBrk="0" hangingPunct="1">
                        <a:defRPr sz="1800" b="1" kern="1200">
                          <a:solidFill>
                            <a:schemeClr val="lt1"/>
                          </a:solidFill>
                          <a:latin typeface="Perpetua"/>
                          <a:cs typeface="Arial"/>
                        </a:defRPr>
                      </a:lvl7pPr>
                      <a:lvl8pPr marL="3200400" algn="l" defTabSz="914400" rtl="0" eaLnBrk="1" latinLnBrk="0" hangingPunct="1">
                        <a:defRPr sz="1800" b="1" kern="1200">
                          <a:solidFill>
                            <a:schemeClr val="lt1"/>
                          </a:solidFill>
                          <a:latin typeface="Perpetua"/>
                          <a:cs typeface="Arial"/>
                        </a:defRPr>
                      </a:lvl8pPr>
                      <a:lvl9pPr marL="3657600" algn="l" defTabSz="914400" rtl="0" eaLnBrk="1" latinLnBrk="0" hangingPunct="1">
                        <a:defRPr sz="1800" b="1" kern="1200">
                          <a:solidFill>
                            <a:schemeClr val="lt1"/>
                          </a:solidFill>
                          <a:latin typeface="Perpetua"/>
                          <a:cs typeface="Arial"/>
                        </a:defRPr>
                      </a:lvl9pPr>
                    </a:lstStyle>
                    <a:p>
                      <a:pPr marL="0" marR="0" algn="l">
                        <a:spcBef>
                          <a:spcPts val="0"/>
                        </a:spcBef>
                        <a:spcAft>
                          <a:spcPts val="0"/>
                        </a:spcAft>
                      </a:pPr>
                      <a:r>
                        <a:rPr lang="en-US" sz="2000" b="1" dirty="0">
                          <a:solidFill>
                            <a:schemeClr val="tx1"/>
                          </a:solidFill>
                          <a:effectLst/>
                        </a:rPr>
                        <a:t>All Regions</a:t>
                      </a:r>
                      <a:endParaRPr lang="en-US" sz="2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1" marR="68581" marT="0"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34817"/>
                    </a:solidFill>
                  </a:tcPr>
                </a:tc>
                <a:tc>
                  <a:txBody>
                    <a:bodyPr/>
                    <a:lstStyle>
                      <a:lvl1pPr marL="0" algn="l" defTabSz="914400" rtl="0" eaLnBrk="1" latinLnBrk="0" hangingPunct="1">
                        <a:defRPr sz="1800" kern="1200">
                          <a:solidFill>
                            <a:schemeClr val="dk1"/>
                          </a:solidFill>
                          <a:latin typeface="Perpetua"/>
                          <a:cs typeface="Arial"/>
                        </a:defRPr>
                      </a:lvl1pPr>
                      <a:lvl2pPr marL="457200" algn="l" defTabSz="914400" rtl="0" eaLnBrk="1" latinLnBrk="0" hangingPunct="1">
                        <a:defRPr sz="1800" kern="1200">
                          <a:solidFill>
                            <a:schemeClr val="dk1"/>
                          </a:solidFill>
                          <a:latin typeface="Perpetua"/>
                          <a:cs typeface="Arial"/>
                        </a:defRPr>
                      </a:lvl2pPr>
                      <a:lvl3pPr marL="914400" algn="l" defTabSz="914400" rtl="0" eaLnBrk="1" latinLnBrk="0" hangingPunct="1">
                        <a:defRPr sz="1800" kern="1200">
                          <a:solidFill>
                            <a:schemeClr val="dk1"/>
                          </a:solidFill>
                          <a:latin typeface="Perpetua"/>
                          <a:cs typeface="Arial"/>
                        </a:defRPr>
                      </a:lvl3pPr>
                      <a:lvl4pPr marL="1371600" algn="l" defTabSz="914400" rtl="0" eaLnBrk="1" latinLnBrk="0" hangingPunct="1">
                        <a:defRPr sz="1800" kern="1200">
                          <a:solidFill>
                            <a:schemeClr val="dk1"/>
                          </a:solidFill>
                          <a:latin typeface="Perpetua"/>
                          <a:cs typeface="Arial"/>
                        </a:defRPr>
                      </a:lvl4pPr>
                      <a:lvl5pPr marL="1828800" algn="l" defTabSz="914400" rtl="0" eaLnBrk="1" latinLnBrk="0" hangingPunct="1">
                        <a:defRPr sz="1800" kern="1200">
                          <a:solidFill>
                            <a:schemeClr val="dk1"/>
                          </a:solidFill>
                          <a:latin typeface="Perpetua"/>
                          <a:cs typeface="Arial"/>
                        </a:defRPr>
                      </a:lvl5pPr>
                      <a:lvl6pPr marL="2286000" algn="l" defTabSz="914400" rtl="0" eaLnBrk="1" latinLnBrk="0" hangingPunct="1">
                        <a:defRPr sz="1800" kern="1200">
                          <a:solidFill>
                            <a:schemeClr val="dk1"/>
                          </a:solidFill>
                          <a:latin typeface="Perpetua"/>
                          <a:cs typeface="Arial"/>
                        </a:defRPr>
                      </a:lvl6pPr>
                      <a:lvl7pPr marL="2743200" algn="l" defTabSz="914400" rtl="0" eaLnBrk="1" latinLnBrk="0" hangingPunct="1">
                        <a:defRPr sz="1800" kern="1200">
                          <a:solidFill>
                            <a:schemeClr val="dk1"/>
                          </a:solidFill>
                          <a:latin typeface="Perpetua"/>
                          <a:cs typeface="Arial"/>
                        </a:defRPr>
                      </a:lvl7pPr>
                      <a:lvl8pPr marL="3200400" algn="l" defTabSz="914400" rtl="0" eaLnBrk="1" latinLnBrk="0" hangingPunct="1">
                        <a:defRPr sz="1800" kern="1200">
                          <a:solidFill>
                            <a:schemeClr val="dk1"/>
                          </a:solidFill>
                          <a:latin typeface="Perpetua"/>
                          <a:cs typeface="Arial"/>
                        </a:defRPr>
                      </a:lvl8pPr>
                      <a:lvl9pPr marL="3657600" algn="l" defTabSz="914400" rtl="0" eaLnBrk="1" latinLnBrk="0" hangingPunct="1">
                        <a:defRPr sz="1800" kern="1200">
                          <a:solidFill>
                            <a:schemeClr val="dk1"/>
                          </a:solidFill>
                          <a:latin typeface="Perpetua"/>
                          <a:cs typeface="Arial"/>
                        </a:defRPr>
                      </a:lvl9pPr>
                    </a:lstStyle>
                    <a:p>
                      <a:pPr marL="0" marR="0" algn="r" fontAlgn="base">
                        <a:spcBef>
                          <a:spcPts val="0"/>
                        </a:spcBef>
                        <a:spcAft>
                          <a:spcPts val="0"/>
                        </a:spcAft>
                      </a:pPr>
                      <a:r>
                        <a:rPr lang="en-US" sz="2000" b="1" kern="1200" dirty="0">
                          <a:solidFill>
                            <a:schemeClr val="tx1"/>
                          </a:solidFill>
                          <a:effectLst/>
                        </a:rPr>
                        <a:t>23.1</a:t>
                      </a:r>
                      <a:endParaRPr lang="en-US" sz="2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1" marR="68581"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34817">
                        <a:tint val="20000"/>
                      </a:srgbClr>
                    </a:solidFill>
                  </a:tcPr>
                </a:tc>
                <a:tc>
                  <a:txBody>
                    <a:bodyPr/>
                    <a:lstStyle>
                      <a:lvl1pPr marL="0" algn="l" defTabSz="914400" rtl="0" eaLnBrk="1" latinLnBrk="0" hangingPunct="1">
                        <a:defRPr sz="1800" kern="1200">
                          <a:solidFill>
                            <a:schemeClr val="dk1"/>
                          </a:solidFill>
                          <a:latin typeface="Perpetua"/>
                          <a:cs typeface="Arial"/>
                        </a:defRPr>
                      </a:lvl1pPr>
                      <a:lvl2pPr marL="457200" algn="l" defTabSz="914400" rtl="0" eaLnBrk="1" latinLnBrk="0" hangingPunct="1">
                        <a:defRPr sz="1800" kern="1200">
                          <a:solidFill>
                            <a:schemeClr val="dk1"/>
                          </a:solidFill>
                          <a:latin typeface="Perpetua"/>
                          <a:cs typeface="Arial"/>
                        </a:defRPr>
                      </a:lvl2pPr>
                      <a:lvl3pPr marL="914400" algn="l" defTabSz="914400" rtl="0" eaLnBrk="1" latinLnBrk="0" hangingPunct="1">
                        <a:defRPr sz="1800" kern="1200">
                          <a:solidFill>
                            <a:schemeClr val="dk1"/>
                          </a:solidFill>
                          <a:latin typeface="Perpetua"/>
                          <a:cs typeface="Arial"/>
                        </a:defRPr>
                      </a:lvl3pPr>
                      <a:lvl4pPr marL="1371600" algn="l" defTabSz="914400" rtl="0" eaLnBrk="1" latinLnBrk="0" hangingPunct="1">
                        <a:defRPr sz="1800" kern="1200">
                          <a:solidFill>
                            <a:schemeClr val="dk1"/>
                          </a:solidFill>
                          <a:latin typeface="Perpetua"/>
                          <a:cs typeface="Arial"/>
                        </a:defRPr>
                      </a:lvl4pPr>
                      <a:lvl5pPr marL="1828800" algn="l" defTabSz="914400" rtl="0" eaLnBrk="1" latinLnBrk="0" hangingPunct="1">
                        <a:defRPr sz="1800" kern="1200">
                          <a:solidFill>
                            <a:schemeClr val="dk1"/>
                          </a:solidFill>
                          <a:latin typeface="Perpetua"/>
                          <a:cs typeface="Arial"/>
                        </a:defRPr>
                      </a:lvl5pPr>
                      <a:lvl6pPr marL="2286000" algn="l" defTabSz="914400" rtl="0" eaLnBrk="1" latinLnBrk="0" hangingPunct="1">
                        <a:defRPr sz="1800" kern="1200">
                          <a:solidFill>
                            <a:schemeClr val="dk1"/>
                          </a:solidFill>
                          <a:latin typeface="Perpetua"/>
                          <a:cs typeface="Arial"/>
                        </a:defRPr>
                      </a:lvl6pPr>
                      <a:lvl7pPr marL="2743200" algn="l" defTabSz="914400" rtl="0" eaLnBrk="1" latinLnBrk="0" hangingPunct="1">
                        <a:defRPr sz="1800" kern="1200">
                          <a:solidFill>
                            <a:schemeClr val="dk1"/>
                          </a:solidFill>
                          <a:latin typeface="Perpetua"/>
                          <a:cs typeface="Arial"/>
                        </a:defRPr>
                      </a:lvl7pPr>
                      <a:lvl8pPr marL="3200400" algn="l" defTabSz="914400" rtl="0" eaLnBrk="1" latinLnBrk="0" hangingPunct="1">
                        <a:defRPr sz="1800" kern="1200">
                          <a:solidFill>
                            <a:schemeClr val="dk1"/>
                          </a:solidFill>
                          <a:latin typeface="Perpetua"/>
                          <a:cs typeface="Arial"/>
                        </a:defRPr>
                      </a:lvl8pPr>
                      <a:lvl9pPr marL="3657600" algn="l" defTabSz="914400" rtl="0" eaLnBrk="1" latinLnBrk="0" hangingPunct="1">
                        <a:defRPr sz="1800" kern="1200">
                          <a:solidFill>
                            <a:schemeClr val="dk1"/>
                          </a:solidFill>
                          <a:latin typeface="Perpetua"/>
                          <a:cs typeface="Arial"/>
                        </a:defRPr>
                      </a:lvl9pPr>
                    </a:lstStyle>
                    <a:p>
                      <a:pPr marL="0" marR="0" algn="r" fontAlgn="base">
                        <a:spcBef>
                          <a:spcPts val="0"/>
                        </a:spcBef>
                        <a:spcAft>
                          <a:spcPts val="0"/>
                        </a:spcAft>
                      </a:pPr>
                      <a:r>
                        <a:rPr lang="en-US" sz="2000" b="1" kern="1200" dirty="0">
                          <a:solidFill>
                            <a:schemeClr val="tx1"/>
                          </a:solidFill>
                          <a:effectLst/>
                        </a:rPr>
                        <a:t>28.9</a:t>
                      </a:r>
                      <a:endParaRPr lang="en-US" sz="2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1" marR="68581"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34817">
                        <a:tint val="20000"/>
                      </a:srgbClr>
                    </a:solidFill>
                  </a:tcPr>
                </a:tc>
                <a:tc>
                  <a:txBody>
                    <a:bodyPr/>
                    <a:lstStyle>
                      <a:lvl1pPr marL="0" algn="l" defTabSz="914400" rtl="0" eaLnBrk="1" latinLnBrk="0" hangingPunct="1">
                        <a:defRPr sz="1800" kern="1200">
                          <a:solidFill>
                            <a:schemeClr val="dk1"/>
                          </a:solidFill>
                          <a:latin typeface="Perpetua"/>
                          <a:cs typeface="Arial"/>
                        </a:defRPr>
                      </a:lvl1pPr>
                      <a:lvl2pPr marL="457200" algn="l" defTabSz="914400" rtl="0" eaLnBrk="1" latinLnBrk="0" hangingPunct="1">
                        <a:defRPr sz="1800" kern="1200">
                          <a:solidFill>
                            <a:schemeClr val="dk1"/>
                          </a:solidFill>
                          <a:latin typeface="Perpetua"/>
                          <a:cs typeface="Arial"/>
                        </a:defRPr>
                      </a:lvl2pPr>
                      <a:lvl3pPr marL="914400" algn="l" defTabSz="914400" rtl="0" eaLnBrk="1" latinLnBrk="0" hangingPunct="1">
                        <a:defRPr sz="1800" kern="1200">
                          <a:solidFill>
                            <a:schemeClr val="dk1"/>
                          </a:solidFill>
                          <a:latin typeface="Perpetua"/>
                          <a:cs typeface="Arial"/>
                        </a:defRPr>
                      </a:lvl3pPr>
                      <a:lvl4pPr marL="1371600" algn="l" defTabSz="914400" rtl="0" eaLnBrk="1" latinLnBrk="0" hangingPunct="1">
                        <a:defRPr sz="1800" kern="1200">
                          <a:solidFill>
                            <a:schemeClr val="dk1"/>
                          </a:solidFill>
                          <a:latin typeface="Perpetua"/>
                          <a:cs typeface="Arial"/>
                        </a:defRPr>
                      </a:lvl4pPr>
                      <a:lvl5pPr marL="1828800" algn="l" defTabSz="914400" rtl="0" eaLnBrk="1" latinLnBrk="0" hangingPunct="1">
                        <a:defRPr sz="1800" kern="1200">
                          <a:solidFill>
                            <a:schemeClr val="dk1"/>
                          </a:solidFill>
                          <a:latin typeface="Perpetua"/>
                          <a:cs typeface="Arial"/>
                        </a:defRPr>
                      </a:lvl5pPr>
                      <a:lvl6pPr marL="2286000" algn="l" defTabSz="914400" rtl="0" eaLnBrk="1" latinLnBrk="0" hangingPunct="1">
                        <a:defRPr sz="1800" kern="1200">
                          <a:solidFill>
                            <a:schemeClr val="dk1"/>
                          </a:solidFill>
                          <a:latin typeface="Perpetua"/>
                          <a:cs typeface="Arial"/>
                        </a:defRPr>
                      </a:lvl6pPr>
                      <a:lvl7pPr marL="2743200" algn="l" defTabSz="914400" rtl="0" eaLnBrk="1" latinLnBrk="0" hangingPunct="1">
                        <a:defRPr sz="1800" kern="1200">
                          <a:solidFill>
                            <a:schemeClr val="dk1"/>
                          </a:solidFill>
                          <a:latin typeface="Perpetua"/>
                          <a:cs typeface="Arial"/>
                        </a:defRPr>
                      </a:lvl7pPr>
                      <a:lvl8pPr marL="3200400" algn="l" defTabSz="914400" rtl="0" eaLnBrk="1" latinLnBrk="0" hangingPunct="1">
                        <a:defRPr sz="1800" kern="1200">
                          <a:solidFill>
                            <a:schemeClr val="dk1"/>
                          </a:solidFill>
                          <a:latin typeface="Perpetua"/>
                          <a:cs typeface="Arial"/>
                        </a:defRPr>
                      </a:lvl8pPr>
                      <a:lvl9pPr marL="3657600" algn="l" defTabSz="914400" rtl="0" eaLnBrk="1" latinLnBrk="0" hangingPunct="1">
                        <a:defRPr sz="1800" kern="1200">
                          <a:solidFill>
                            <a:schemeClr val="dk1"/>
                          </a:solidFill>
                          <a:latin typeface="Perpetua"/>
                          <a:cs typeface="Arial"/>
                        </a:defRPr>
                      </a:lvl9pPr>
                    </a:lstStyle>
                    <a:p>
                      <a:pPr marL="0" marR="0" algn="r" fontAlgn="base">
                        <a:spcBef>
                          <a:spcPts val="0"/>
                        </a:spcBef>
                        <a:spcAft>
                          <a:spcPts val="0"/>
                        </a:spcAft>
                      </a:pPr>
                      <a:r>
                        <a:rPr lang="en-US" sz="2000" b="1" kern="1200" dirty="0">
                          <a:solidFill>
                            <a:schemeClr val="tx1"/>
                          </a:solidFill>
                          <a:effectLst/>
                        </a:rPr>
                        <a:t>32.0</a:t>
                      </a:r>
                      <a:endParaRPr lang="en-US" sz="2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1" marR="68581"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34817">
                        <a:tint val="20000"/>
                      </a:srgbClr>
                    </a:solidFill>
                  </a:tcPr>
                </a:tc>
                <a:tc>
                  <a:txBody>
                    <a:bodyPr/>
                    <a:lstStyle>
                      <a:lvl1pPr marL="0" algn="l" defTabSz="914400" rtl="0" eaLnBrk="1" latinLnBrk="0" hangingPunct="1">
                        <a:defRPr sz="1800" kern="1200">
                          <a:solidFill>
                            <a:schemeClr val="dk1"/>
                          </a:solidFill>
                          <a:latin typeface="Perpetua"/>
                          <a:cs typeface="Arial"/>
                        </a:defRPr>
                      </a:lvl1pPr>
                      <a:lvl2pPr marL="457200" algn="l" defTabSz="914400" rtl="0" eaLnBrk="1" latinLnBrk="0" hangingPunct="1">
                        <a:defRPr sz="1800" kern="1200">
                          <a:solidFill>
                            <a:schemeClr val="dk1"/>
                          </a:solidFill>
                          <a:latin typeface="Perpetua"/>
                          <a:cs typeface="Arial"/>
                        </a:defRPr>
                      </a:lvl2pPr>
                      <a:lvl3pPr marL="914400" algn="l" defTabSz="914400" rtl="0" eaLnBrk="1" latinLnBrk="0" hangingPunct="1">
                        <a:defRPr sz="1800" kern="1200">
                          <a:solidFill>
                            <a:schemeClr val="dk1"/>
                          </a:solidFill>
                          <a:latin typeface="Perpetua"/>
                          <a:cs typeface="Arial"/>
                        </a:defRPr>
                      </a:lvl3pPr>
                      <a:lvl4pPr marL="1371600" algn="l" defTabSz="914400" rtl="0" eaLnBrk="1" latinLnBrk="0" hangingPunct="1">
                        <a:defRPr sz="1800" kern="1200">
                          <a:solidFill>
                            <a:schemeClr val="dk1"/>
                          </a:solidFill>
                          <a:latin typeface="Perpetua"/>
                          <a:cs typeface="Arial"/>
                        </a:defRPr>
                      </a:lvl4pPr>
                      <a:lvl5pPr marL="1828800" algn="l" defTabSz="914400" rtl="0" eaLnBrk="1" latinLnBrk="0" hangingPunct="1">
                        <a:defRPr sz="1800" kern="1200">
                          <a:solidFill>
                            <a:schemeClr val="dk1"/>
                          </a:solidFill>
                          <a:latin typeface="Perpetua"/>
                          <a:cs typeface="Arial"/>
                        </a:defRPr>
                      </a:lvl5pPr>
                      <a:lvl6pPr marL="2286000" algn="l" defTabSz="914400" rtl="0" eaLnBrk="1" latinLnBrk="0" hangingPunct="1">
                        <a:defRPr sz="1800" kern="1200">
                          <a:solidFill>
                            <a:schemeClr val="dk1"/>
                          </a:solidFill>
                          <a:latin typeface="Perpetua"/>
                          <a:cs typeface="Arial"/>
                        </a:defRPr>
                      </a:lvl6pPr>
                      <a:lvl7pPr marL="2743200" algn="l" defTabSz="914400" rtl="0" eaLnBrk="1" latinLnBrk="0" hangingPunct="1">
                        <a:defRPr sz="1800" kern="1200">
                          <a:solidFill>
                            <a:schemeClr val="dk1"/>
                          </a:solidFill>
                          <a:latin typeface="Perpetua"/>
                          <a:cs typeface="Arial"/>
                        </a:defRPr>
                      </a:lvl7pPr>
                      <a:lvl8pPr marL="3200400" algn="l" defTabSz="914400" rtl="0" eaLnBrk="1" latinLnBrk="0" hangingPunct="1">
                        <a:defRPr sz="1800" kern="1200">
                          <a:solidFill>
                            <a:schemeClr val="dk1"/>
                          </a:solidFill>
                          <a:latin typeface="Perpetua"/>
                          <a:cs typeface="Arial"/>
                        </a:defRPr>
                      </a:lvl8pPr>
                      <a:lvl9pPr marL="3657600" algn="l" defTabSz="914400" rtl="0" eaLnBrk="1" latinLnBrk="0" hangingPunct="1">
                        <a:defRPr sz="1800" kern="1200">
                          <a:solidFill>
                            <a:schemeClr val="dk1"/>
                          </a:solidFill>
                          <a:latin typeface="Perpetua"/>
                          <a:cs typeface="Arial"/>
                        </a:defRPr>
                      </a:lvl9pPr>
                    </a:lstStyle>
                    <a:p>
                      <a:pPr marL="0" marR="0" algn="r" fontAlgn="base">
                        <a:spcBef>
                          <a:spcPts val="0"/>
                        </a:spcBef>
                        <a:spcAft>
                          <a:spcPts val="0"/>
                        </a:spcAft>
                      </a:pPr>
                      <a:r>
                        <a:rPr lang="en-US" sz="2000" b="1" kern="1200" dirty="0">
                          <a:solidFill>
                            <a:schemeClr val="tx1"/>
                          </a:solidFill>
                          <a:effectLst/>
                        </a:rPr>
                        <a:t>43.8</a:t>
                      </a:r>
                      <a:endParaRPr lang="en-US" sz="2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1" marR="68581"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34817">
                        <a:tint val="20000"/>
                      </a:srgbClr>
                    </a:solidFill>
                  </a:tcPr>
                </a:tc>
                <a:tc>
                  <a:txBody>
                    <a:bodyPr/>
                    <a:lstStyle>
                      <a:lvl1pPr marL="0" algn="l" defTabSz="914400" rtl="0" eaLnBrk="1" latinLnBrk="0" hangingPunct="1">
                        <a:defRPr sz="1800" kern="1200">
                          <a:solidFill>
                            <a:schemeClr val="dk1"/>
                          </a:solidFill>
                          <a:latin typeface="Perpetua"/>
                          <a:cs typeface="Arial"/>
                        </a:defRPr>
                      </a:lvl1pPr>
                      <a:lvl2pPr marL="457200" algn="l" defTabSz="914400" rtl="0" eaLnBrk="1" latinLnBrk="0" hangingPunct="1">
                        <a:defRPr sz="1800" kern="1200">
                          <a:solidFill>
                            <a:schemeClr val="dk1"/>
                          </a:solidFill>
                          <a:latin typeface="Perpetua"/>
                          <a:cs typeface="Arial"/>
                        </a:defRPr>
                      </a:lvl2pPr>
                      <a:lvl3pPr marL="914400" algn="l" defTabSz="914400" rtl="0" eaLnBrk="1" latinLnBrk="0" hangingPunct="1">
                        <a:defRPr sz="1800" kern="1200">
                          <a:solidFill>
                            <a:schemeClr val="dk1"/>
                          </a:solidFill>
                          <a:latin typeface="Perpetua"/>
                          <a:cs typeface="Arial"/>
                        </a:defRPr>
                      </a:lvl3pPr>
                      <a:lvl4pPr marL="1371600" algn="l" defTabSz="914400" rtl="0" eaLnBrk="1" latinLnBrk="0" hangingPunct="1">
                        <a:defRPr sz="1800" kern="1200">
                          <a:solidFill>
                            <a:schemeClr val="dk1"/>
                          </a:solidFill>
                          <a:latin typeface="Perpetua"/>
                          <a:cs typeface="Arial"/>
                        </a:defRPr>
                      </a:lvl4pPr>
                      <a:lvl5pPr marL="1828800" algn="l" defTabSz="914400" rtl="0" eaLnBrk="1" latinLnBrk="0" hangingPunct="1">
                        <a:defRPr sz="1800" kern="1200">
                          <a:solidFill>
                            <a:schemeClr val="dk1"/>
                          </a:solidFill>
                          <a:latin typeface="Perpetua"/>
                          <a:cs typeface="Arial"/>
                        </a:defRPr>
                      </a:lvl5pPr>
                      <a:lvl6pPr marL="2286000" algn="l" defTabSz="914400" rtl="0" eaLnBrk="1" latinLnBrk="0" hangingPunct="1">
                        <a:defRPr sz="1800" kern="1200">
                          <a:solidFill>
                            <a:schemeClr val="dk1"/>
                          </a:solidFill>
                          <a:latin typeface="Perpetua"/>
                          <a:cs typeface="Arial"/>
                        </a:defRPr>
                      </a:lvl6pPr>
                      <a:lvl7pPr marL="2743200" algn="l" defTabSz="914400" rtl="0" eaLnBrk="1" latinLnBrk="0" hangingPunct="1">
                        <a:defRPr sz="1800" kern="1200">
                          <a:solidFill>
                            <a:schemeClr val="dk1"/>
                          </a:solidFill>
                          <a:latin typeface="Perpetua"/>
                          <a:cs typeface="Arial"/>
                        </a:defRPr>
                      </a:lvl7pPr>
                      <a:lvl8pPr marL="3200400" algn="l" defTabSz="914400" rtl="0" eaLnBrk="1" latinLnBrk="0" hangingPunct="1">
                        <a:defRPr sz="1800" kern="1200">
                          <a:solidFill>
                            <a:schemeClr val="dk1"/>
                          </a:solidFill>
                          <a:latin typeface="Perpetua"/>
                          <a:cs typeface="Arial"/>
                        </a:defRPr>
                      </a:lvl8pPr>
                      <a:lvl9pPr marL="3657600" algn="l" defTabSz="914400" rtl="0" eaLnBrk="1" latinLnBrk="0" hangingPunct="1">
                        <a:defRPr sz="1800" kern="1200">
                          <a:solidFill>
                            <a:schemeClr val="dk1"/>
                          </a:solidFill>
                          <a:latin typeface="Perpetua"/>
                          <a:cs typeface="Arial"/>
                        </a:defRPr>
                      </a:lvl9pPr>
                    </a:lstStyle>
                    <a:p>
                      <a:pPr marL="0" marR="0" algn="r">
                        <a:spcBef>
                          <a:spcPts val="0"/>
                        </a:spcBef>
                        <a:spcAft>
                          <a:spcPts val="0"/>
                        </a:spcAft>
                      </a:pPr>
                      <a:r>
                        <a:rPr lang="en-US" sz="2000" b="1" dirty="0">
                          <a:solidFill>
                            <a:schemeClr val="tx1"/>
                          </a:solidFill>
                          <a:effectLst/>
                        </a:rPr>
                        <a:t>50.9</a:t>
                      </a:r>
                      <a:endParaRPr lang="en-US" sz="2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1" marR="68581"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34817">
                        <a:tint val="20000"/>
                      </a:srgbClr>
                    </a:solidFill>
                  </a:tcPr>
                </a:tc>
                <a:tc>
                  <a:txBody>
                    <a:bodyPr/>
                    <a:lstStyle>
                      <a:lvl1pPr marL="0" algn="l" defTabSz="914400" rtl="0" eaLnBrk="1" latinLnBrk="0" hangingPunct="1">
                        <a:defRPr sz="1800" kern="1200">
                          <a:solidFill>
                            <a:schemeClr val="dk1"/>
                          </a:solidFill>
                          <a:latin typeface="Perpetua"/>
                          <a:cs typeface="Arial"/>
                        </a:defRPr>
                      </a:lvl1pPr>
                      <a:lvl2pPr marL="457200" algn="l" defTabSz="914400" rtl="0" eaLnBrk="1" latinLnBrk="0" hangingPunct="1">
                        <a:defRPr sz="1800" kern="1200">
                          <a:solidFill>
                            <a:schemeClr val="dk1"/>
                          </a:solidFill>
                          <a:latin typeface="Perpetua"/>
                          <a:cs typeface="Arial"/>
                        </a:defRPr>
                      </a:lvl2pPr>
                      <a:lvl3pPr marL="914400" algn="l" defTabSz="914400" rtl="0" eaLnBrk="1" latinLnBrk="0" hangingPunct="1">
                        <a:defRPr sz="1800" kern="1200">
                          <a:solidFill>
                            <a:schemeClr val="dk1"/>
                          </a:solidFill>
                          <a:latin typeface="Perpetua"/>
                          <a:cs typeface="Arial"/>
                        </a:defRPr>
                      </a:lvl3pPr>
                      <a:lvl4pPr marL="1371600" algn="l" defTabSz="914400" rtl="0" eaLnBrk="1" latinLnBrk="0" hangingPunct="1">
                        <a:defRPr sz="1800" kern="1200">
                          <a:solidFill>
                            <a:schemeClr val="dk1"/>
                          </a:solidFill>
                          <a:latin typeface="Perpetua"/>
                          <a:cs typeface="Arial"/>
                        </a:defRPr>
                      </a:lvl4pPr>
                      <a:lvl5pPr marL="1828800" algn="l" defTabSz="914400" rtl="0" eaLnBrk="1" latinLnBrk="0" hangingPunct="1">
                        <a:defRPr sz="1800" kern="1200">
                          <a:solidFill>
                            <a:schemeClr val="dk1"/>
                          </a:solidFill>
                          <a:latin typeface="Perpetua"/>
                          <a:cs typeface="Arial"/>
                        </a:defRPr>
                      </a:lvl5pPr>
                      <a:lvl6pPr marL="2286000" algn="l" defTabSz="914400" rtl="0" eaLnBrk="1" latinLnBrk="0" hangingPunct="1">
                        <a:defRPr sz="1800" kern="1200">
                          <a:solidFill>
                            <a:schemeClr val="dk1"/>
                          </a:solidFill>
                          <a:latin typeface="Perpetua"/>
                          <a:cs typeface="Arial"/>
                        </a:defRPr>
                      </a:lvl6pPr>
                      <a:lvl7pPr marL="2743200" algn="l" defTabSz="914400" rtl="0" eaLnBrk="1" latinLnBrk="0" hangingPunct="1">
                        <a:defRPr sz="1800" kern="1200">
                          <a:solidFill>
                            <a:schemeClr val="dk1"/>
                          </a:solidFill>
                          <a:latin typeface="Perpetua"/>
                          <a:cs typeface="Arial"/>
                        </a:defRPr>
                      </a:lvl7pPr>
                      <a:lvl8pPr marL="3200400" algn="l" defTabSz="914400" rtl="0" eaLnBrk="1" latinLnBrk="0" hangingPunct="1">
                        <a:defRPr sz="1800" kern="1200">
                          <a:solidFill>
                            <a:schemeClr val="dk1"/>
                          </a:solidFill>
                          <a:latin typeface="Perpetua"/>
                          <a:cs typeface="Arial"/>
                        </a:defRPr>
                      </a:lvl8pPr>
                      <a:lvl9pPr marL="3657600" algn="l" defTabSz="914400" rtl="0" eaLnBrk="1" latinLnBrk="0" hangingPunct="1">
                        <a:defRPr sz="1800" kern="1200">
                          <a:solidFill>
                            <a:schemeClr val="dk1"/>
                          </a:solidFill>
                          <a:latin typeface="Perpetua"/>
                          <a:cs typeface="Arial"/>
                        </a:defRPr>
                      </a:lvl9pPr>
                    </a:lstStyle>
                    <a:p>
                      <a:pPr marL="0" marR="0" algn="r" fontAlgn="base">
                        <a:spcBef>
                          <a:spcPts val="0"/>
                        </a:spcBef>
                        <a:spcAft>
                          <a:spcPts val="0"/>
                        </a:spcAft>
                      </a:pPr>
                      <a:r>
                        <a:rPr lang="en-US" sz="2000" b="1" kern="1200" dirty="0">
                          <a:solidFill>
                            <a:schemeClr val="tx1"/>
                          </a:solidFill>
                          <a:effectLst/>
                        </a:rPr>
                        <a:t>4.7</a:t>
                      </a:r>
                      <a:endParaRPr lang="en-US" sz="2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1" marR="68581"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34817">
                        <a:tint val="20000"/>
                      </a:srgbClr>
                    </a:solidFill>
                  </a:tcPr>
                </a:tc>
                <a:tc>
                  <a:txBody>
                    <a:bodyPr/>
                    <a:lstStyle>
                      <a:lvl1pPr marL="0" algn="l" defTabSz="914400" rtl="0" eaLnBrk="1" latinLnBrk="0" hangingPunct="1">
                        <a:defRPr sz="1800" kern="1200">
                          <a:solidFill>
                            <a:schemeClr val="dk1"/>
                          </a:solidFill>
                          <a:latin typeface="Perpetua"/>
                          <a:cs typeface="Arial"/>
                        </a:defRPr>
                      </a:lvl1pPr>
                      <a:lvl2pPr marL="457200" algn="l" defTabSz="914400" rtl="0" eaLnBrk="1" latinLnBrk="0" hangingPunct="1">
                        <a:defRPr sz="1800" kern="1200">
                          <a:solidFill>
                            <a:schemeClr val="dk1"/>
                          </a:solidFill>
                          <a:latin typeface="Perpetua"/>
                          <a:cs typeface="Arial"/>
                        </a:defRPr>
                      </a:lvl2pPr>
                      <a:lvl3pPr marL="914400" algn="l" defTabSz="914400" rtl="0" eaLnBrk="1" latinLnBrk="0" hangingPunct="1">
                        <a:defRPr sz="1800" kern="1200">
                          <a:solidFill>
                            <a:schemeClr val="dk1"/>
                          </a:solidFill>
                          <a:latin typeface="Perpetua"/>
                          <a:cs typeface="Arial"/>
                        </a:defRPr>
                      </a:lvl3pPr>
                      <a:lvl4pPr marL="1371600" algn="l" defTabSz="914400" rtl="0" eaLnBrk="1" latinLnBrk="0" hangingPunct="1">
                        <a:defRPr sz="1800" kern="1200">
                          <a:solidFill>
                            <a:schemeClr val="dk1"/>
                          </a:solidFill>
                          <a:latin typeface="Perpetua"/>
                          <a:cs typeface="Arial"/>
                        </a:defRPr>
                      </a:lvl4pPr>
                      <a:lvl5pPr marL="1828800" algn="l" defTabSz="914400" rtl="0" eaLnBrk="1" latinLnBrk="0" hangingPunct="1">
                        <a:defRPr sz="1800" kern="1200">
                          <a:solidFill>
                            <a:schemeClr val="dk1"/>
                          </a:solidFill>
                          <a:latin typeface="Perpetua"/>
                          <a:cs typeface="Arial"/>
                        </a:defRPr>
                      </a:lvl5pPr>
                      <a:lvl6pPr marL="2286000" algn="l" defTabSz="914400" rtl="0" eaLnBrk="1" latinLnBrk="0" hangingPunct="1">
                        <a:defRPr sz="1800" kern="1200">
                          <a:solidFill>
                            <a:schemeClr val="dk1"/>
                          </a:solidFill>
                          <a:latin typeface="Perpetua"/>
                          <a:cs typeface="Arial"/>
                        </a:defRPr>
                      </a:lvl6pPr>
                      <a:lvl7pPr marL="2743200" algn="l" defTabSz="914400" rtl="0" eaLnBrk="1" latinLnBrk="0" hangingPunct="1">
                        <a:defRPr sz="1800" kern="1200">
                          <a:solidFill>
                            <a:schemeClr val="dk1"/>
                          </a:solidFill>
                          <a:latin typeface="Perpetua"/>
                          <a:cs typeface="Arial"/>
                        </a:defRPr>
                      </a:lvl7pPr>
                      <a:lvl8pPr marL="3200400" algn="l" defTabSz="914400" rtl="0" eaLnBrk="1" latinLnBrk="0" hangingPunct="1">
                        <a:defRPr sz="1800" kern="1200">
                          <a:solidFill>
                            <a:schemeClr val="dk1"/>
                          </a:solidFill>
                          <a:latin typeface="Perpetua"/>
                          <a:cs typeface="Arial"/>
                        </a:defRPr>
                      </a:lvl8pPr>
                      <a:lvl9pPr marL="3657600" algn="l" defTabSz="914400" rtl="0" eaLnBrk="1" latinLnBrk="0" hangingPunct="1">
                        <a:defRPr sz="1800" kern="1200">
                          <a:solidFill>
                            <a:schemeClr val="dk1"/>
                          </a:solidFill>
                          <a:latin typeface="Perpetua"/>
                          <a:cs typeface="Arial"/>
                        </a:defRPr>
                      </a:lvl9pPr>
                    </a:lstStyle>
                    <a:p>
                      <a:pPr marL="0" marR="0" algn="r" fontAlgn="base">
                        <a:spcBef>
                          <a:spcPts val="0"/>
                        </a:spcBef>
                        <a:spcAft>
                          <a:spcPts val="0"/>
                        </a:spcAft>
                      </a:pPr>
                      <a:r>
                        <a:rPr lang="en-US" sz="2000" b="1" kern="1200" dirty="0">
                          <a:solidFill>
                            <a:schemeClr val="tx1"/>
                          </a:solidFill>
                          <a:effectLst/>
                        </a:rPr>
                        <a:t>3.3</a:t>
                      </a:r>
                      <a:endParaRPr lang="en-US" sz="2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1" marR="68581"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34817">
                        <a:tint val="20000"/>
                      </a:srgbClr>
                    </a:solidFill>
                  </a:tcPr>
                </a:tc>
                <a:tc>
                  <a:txBody>
                    <a:bodyPr/>
                    <a:lstStyle>
                      <a:lvl1pPr marL="0" algn="l" defTabSz="914400" rtl="0" eaLnBrk="1" latinLnBrk="0" hangingPunct="1">
                        <a:defRPr sz="1800" kern="1200">
                          <a:solidFill>
                            <a:schemeClr val="dk1"/>
                          </a:solidFill>
                          <a:latin typeface="Perpetua"/>
                          <a:cs typeface="Arial"/>
                        </a:defRPr>
                      </a:lvl1pPr>
                      <a:lvl2pPr marL="457200" algn="l" defTabSz="914400" rtl="0" eaLnBrk="1" latinLnBrk="0" hangingPunct="1">
                        <a:defRPr sz="1800" kern="1200">
                          <a:solidFill>
                            <a:schemeClr val="dk1"/>
                          </a:solidFill>
                          <a:latin typeface="Perpetua"/>
                          <a:cs typeface="Arial"/>
                        </a:defRPr>
                      </a:lvl2pPr>
                      <a:lvl3pPr marL="914400" algn="l" defTabSz="914400" rtl="0" eaLnBrk="1" latinLnBrk="0" hangingPunct="1">
                        <a:defRPr sz="1800" kern="1200">
                          <a:solidFill>
                            <a:schemeClr val="dk1"/>
                          </a:solidFill>
                          <a:latin typeface="Perpetua"/>
                          <a:cs typeface="Arial"/>
                        </a:defRPr>
                      </a:lvl3pPr>
                      <a:lvl4pPr marL="1371600" algn="l" defTabSz="914400" rtl="0" eaLnBrk="1" latinLnBrk="0" hangingPunct="1">
                        <a:defRPr sz="1800" kern="1200">
                          <a:solidFill>
                            <a:schemeClr val="dk1"/>
                          </a:solidFill>
                          <a:latin typeface="Perpetua"/>
                          <a:cs typeface="Arial"/>
                        </a:defRPr>
                      </a:lvl4pPr>
                      <a:lvl5pPr marL="1828800" algn="l" defTabSz="914400" rtl="0" eaLnBrk="1" latinLnBrk="0" hangingPunct="1">
                        <a:defRPr sz="1800" kern="1200">
                          <a:solidFill>
                            <a:schemeClr val="dk1"/>
                          </a:solidFill>
                          <a:latin typeface="Perpetua"/>
                          <a:cs typeface="Arial"/>
                        </a:defRPr>
                      </a:lvl5pPr>
                      <a:lvl6pPr marL="2286000" algn="l" defTabSz="914400" rtl="0" eaLnBrk="1" latinLnBrk="0" hangingPunct="1">
                        <a:defRPr sz="1800" kern="1200">
                          <a:solidFill>
                            <a:schemeClr val="dk1"/>
                          </a:solidFill>
                          <a:latin typeface="Perpetua"/>
                          <a:cs typeface="Arial"/>
                        </a:defRPr>
                      </a:lvl6pPr>
                      <a:lvl7pPr marL="2743200" algn="l" defTabSz="914400" rtl="0" eaLnBrk="1" latinLnBrk="0" hangingPunct="1">
                        <a:defRPr sz="1800" kern="1200">
                          <a:solidFill>
                            <a:schemeClr val="dk1"/>
                          </a:solidFill>
                          <a:latin typeface="Perpetua"/>
                          <a:cs typeface="Arial"/>
                        </a:defRPr>
                      </a:lvl7pPr>
                      <a:lvl8pPr marL="3200400" algn="l" defTabSz="914400" rtl="0" eaLnBrk="1" latinLnBrk="0" hangingPunct="1">
                        <a:defRPr sz="1800" kern="1200">
                          <a:solidFill>
                            <a:schemeClr val="dk1"/>
                          </a:solidFill>
                          <a:latin typeface="Perpetua"/>
                          <a:cs typeface="Arial"/>
                        </a:defRPr>
                      </a:lvl8pPr>
                      <a:lvl9pPr marL="3657600" algn="l" defTabSz="914400" rtl="0" eaLnBrk="1" latinLnBrk="0" hangingPunct="1">
                        <a:defRPr sz="1800" kern="1200">
                          <a:solidFill>
                            <a:schemeClr val="dk1"/>
                          </a:solidFill>
                          <a:latin typeface="Perpetua"/>
                          <a:cs typeface="Arial"/>
                        </a:defRPr>
                      </a:lvl9pPr>
                    </a:lstStyle>
                    <a:p>
                      <a:pPr marL="0" marR="0" algn="r" fontAlgn="base">
                        <a:spcBef>
                          <a:spcPts val="0"/>
                        </a:spcBef>
                        <a:spcAft>
                          <a:spcPts val="0"/>
                        </a:spcAft>
                      </a:pPr>
                      <a:r>
                        <a:rPr lang="en-US" sz="2000" b="1" kern="1200" dirty="0">
                          <a:solidFill>
                            <a:schemeClr val="tx1"/>
                          </a:solidFill>
                          <a:effectLst/>
                        </a:rPr>
                        <a:t>4.6</a:t>
                      </a:r>
                      <a:endParaRPr lang="en-US" sz="2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1" marR="68581"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34817">
                        <a:tint val="20000"/>
                      </a:srgbClr>
                    </a:solidFill>
                  </a:tcPr>
                </a:tc>
                <a:tc>
                  <a:txBody>
                    <a:bodyPr/>
                    <a:lstStyle>
                      <a:lvl1pPr marL="0" algn="l" defTabSz="914400" rtl="0" eaLnBrk="1" latinLnBrk="0" hangingPunct="1">
                        <a:defRPr sz="1800" kern="1200">
                          <a:solidFill>
                            <a:schemeClr val="dk1"/>
                          </a:solidFill>
                          <a:latin typeface="Perpetua"/>
                          <a:cs typeface="Arial"/>
                        </a:defRPr>
                      </a:lvl1pPr>
                      <a:lvl2pPr marL="457200" algn="l" defTabSz="914400" rtl="0" eaLnBrk="1" latinLnBrk="0" hangingPunct="1">
                        <a:defRPr sz="1800" kern="1200">
                          <a:solidFill>
                            <a:schemeClr val="dk1"/>
                          </a:solidFill>
                          <a:latin typeface="Perpetua"/>
                          <a:cs typeface="Arial"/>
                        </a:defRPr>
                      </a:lvl2pPr>
                      <a:lvl3pPr marL="914400" algn="l" defTabSz="914400" rtl="0" eaLnBrk="1" latinLnBrk="0" hangingPunct="1">
                        <a:defRPr sz="1800" kern="1200">
                          <a:solidFill>
                            <a:schemeClr val="dk1"/>
                          </a:solidFill>
                          <a:latin typeface="Perpetua"/>
                          <a:cs typeface="Arial"/>
                        </a:defRPr>
                      </a:lvl3pPr>
                      <a:lvl4pPr marL="1371600" algn="l" defTabSz="914400" rtl="0" eaLnBrk="1" latinLnBrk="0" hangingPunct="1">
                        <a:defRPr sz="1800" kern="1200">
                          <a:solidFill>
                            <a:schemeClr val="dk1"/>
                          </a:solidFill>
                          <a:latin typeface="Perpetua"/>
                          <a:cs typeface="Arial"/>
                        </a:defRPr>
                      </a:lvl4pPr>
                      <a:lvl5pPr marL="1828800" algn="l" defTabSz="914400" rtl="0" eaLnBrk="1" latinLnBrk="0" hangingPunct="1">
                        <a:defRPr sz="1800" kern="1200">
                          <a:solidFill>
                            <a:schemeClr val="dk1"/>
                          </a:solidFill>
                          <a:latin typeface="Perpetua"/>
                          <a:cs typeface="Arial"/>
                        </a:defRPr>
                      </a:lvl5pPr>
                      <a:lvl6pPr marL="2286000" algn="l" defTabSz="914400" rtl="0" eaLnBrk="1" latinLnBrk="0" hangingPunct="1">
                        <a:defRPr sz="1800" kern="1200">
                          <a:solidFill>
                            <a:schemeClr val="dk1"/>
                          </a:solidFill>
                          <a:latin typeface="Perpetua"/>
                          <a:cs typeface="Arial"/>
                        </a:defRPr>
                      </a:lvl6pPr>
                      <a:lvl7pPr marL="2743200" algn="l" defTabSz="914400" rtl="0" eaLnBrk="1" latinLnBrk="0" hangingPunct="1">
                        <a:defRPr sz="1800" kern="1200">
                          <a:solidFill>
                            <a:schemeClr val="dk1"/>
                          </a:solidFill>
                          <a:latin typeface="Perpetua"/>
                          <a:cs typeface="Arial"/>
                        </a:defRPr>
                      </a:lvl7pPr>
                      <a:lvl8pPr marL="3200400" algn="l" defTabSz="914400" rtl="0" eaLnBrk="1" latinLnBrk="0" hangingPunct="1">
                        <a:defRPr sz="1800" kern="1200">
                          <a:solidFill>
                            <a:schemeClr val="dk1"/>
                          </a:solidFill>
                          <a:latin typeface="Perpetua"/>
                          <a:cs typeface="Arial"/>
                        </a:defRPr>
                      </a:lvl8pPr>
                      <a:lvl9pPr marL="3657600" algn="l" defTabSz="914400" rtl="0" eaLnBrk="1" latinLnBrk="0" hangingPunct="1">
                        <a:defRPr sz="1800" kern="1200">
                          <a:solidFill>
                            <a:schemeClr val="dk1"/>
                          </a:solidFill>
                          <a:latin typeface="Perpetua"/>
                          <a:cs typeface="Arial"/>
                        </a:defRPr>
                      </a:lvl9pPr>
                    </a:lstStyle>
                    <a:p>
                      <a:pPr marL="0" marR="0" algn="r">
                        <a:spcBef>
                          <a:spcPts val="0"/>
                        </a:spcBef>
                        <a:spcAft>
                          <a:spcPts val="0"/>
                        </a:spcAft>
                      </a:pPr>
                      <a:r>
                        <a:rPr lang="en-US" sz="2000" b="1" dirty="0">
                          <a:solidFill>
                            <a:schemeClr val="tx1"/>
                          </a:solidFill>
                          <a:effectLst/>
                        </a:rPr>
                        <a:t>4.2</a:t>
                      </a:r>
                      <a:endParaRPr lang="en-US" sz="2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1" marR="68581"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34817">
                        <a:tint val="20000"/>
                      </a:srgbClr>
                    </a:solidFill>
                  </a:tcPr>
                </a:tc>
                <a:extLst>
                  <a:ext uri="{0D108BD9-81ED-4DB2-BD59-A6C34878D82A}">
                    <a16:rowId xmlns:a16="http://schemas.microsoft.com/office/drawing/2014/main" val="10002"/>
                  </a:ext>
                </a:extLst>
              </a:tr>
              <a:tr h="344366">
                <a:tc>
                  <a:txBody>
                    <a:bodyPr/>
                    <a:lstStyle>
                      <a:lvl1pPr marL="0" algn="l" defTabSz="914400" rtl="0" eaLnBrk="1" latinLnBrk="0" hangingPunct="1">
                        <a:defRPr sz="1800" b="1" kern="1200">
                          <a:solidFill>
                            <a:schemeClr val="lt1"/>
                          </a:solidFill>
                          <a:latin typeface="Perpetua"/>
                          <a:cs typeface="Arial"/>
                        </a:defRPr>
                      </a:lvl1pPr>
                      <a:lvl2pPr marL="457200" algn="l" defTabSz="914400" rtl="0" eaLnBrk="1" latinLnBrk="0" hangingPunct="1">
                        <a:defRPr sz="1800" b="1" kern="1200">
                          <a:solidFill>
                            <a:schemeClr val="lt1"/>
                          </a:solidFill>
                          <a:latin typeface="Perpetua"/>
                          <a:cs typeface="Arial"/>
                        </a:defRPr>
                      </a:lvl2pPr>
                      <a:lvl3pPr marL="914400" algn="l" defTabSz="914400" rtl="0" eaLnBrk="1" latinLnBrk="0" hangingPunct="1">
                        <a:defRPr sz="1800" b="1" kern="1200">
                          <a:solidFill>
                            <a:schemeClr val="lt1"/>
                          </a:solidFill>
                          <a:latin typeface="Perpetua"/>
                          <a:cs typeface="Arial"/>
                        </a:defRPr>
                      </a:lvl3pPr>
                      <a:lvl4pPr marL="1371600" algn="l" defTabSz="914400" rtl="0" eaLnBrk="1" latinLnBrk="0" hangingPunct="1">
                        <a:defRPr sz="1800" b="1" kern="1200">
                          <a:solidFill>
                            <a:schemeClr val="lt1"/>
                          </a:solidFill>
                          <a:latin typeface="Perpetua"/>
                          <a:cs typeface="Arial"/>
                        </a:defRPr>
                      </a:lvl4pPr>
                      <a:lvl5pPr marL="1828800" algn="l" defTabSz="914400" rtl="0" eaLnBrk="1" latinLnBrk="0" hangingPunct="1">
                        <a:defRPr sz="1800" b="1" kern="1200">
                          <a:solidFill>
                            <a:schemeClr val="lt1"/>
                          </a:solidFill>
                          <a:latin typeface="Perpetua"/>
                          <a:cs typeface="Arial"/>
                        </a:defRPr>
                      </a:lvl5pPr>
                      <a:lvl6pPr marL="2286000" algn="l" defTabSz="914400" rtl="0" eaLnBrk="1" latinLnBrk="0" hangingPunct="1">
                        <a:defRPr sz="1800" b="1" kern="1200">
                          <a:solidFill>
                            <a:schemeClr val="lt1"/>
                          </a:solidFill>
                          <a:latin typeface="Perpetua"/>
                          <a:cs typeface="Arial"/>
                        </a:defRPr>
                      </a:lvl6pPr>
                      <a:lvl7pPr marL="2743200" algn="l" defTabSz="914400" rtl="0" eaLnBrk="1" latinLnBrk="0" hangingPunct="1">
                        <a:defRPr sz="1800" b="1" kern="1200">
                          <a:solidFill>
                            <a:schemeClr val="lt1"/>
                          </a:solidFill>
                          <a:latin typeface="Perpetua"/>
                          <a:cs typeface="Arial"/>
                        </a:defRPr>
                      </a:lvl7pPr>
                      <a:lvl8pPr marL="3200400" algn="l" defTabSz="914400" rtl="0" eaLnBrk="1" latinLnBrk="0" hangingPunct="1">
                        <a:defRPr sz="1800" b="1" kern="1200">
                          <a:solidFill>
                            <a:schemeClr val="lt1"/>
                          </a:solidFill>
                          <a:latin typeface="Perpetua"/>
                          <a:cs typeface="Arial"/>
                        </a:defRPr>
                      </a:lvl8pPr>
                      <a:lvl9pPr marL="3657600" algn="l" defTabSz="914400" rtl="0" eaLnBrk="1" latinLnBrk="0" hangingPunct="1">
                        <a:defRPr sz="1800" b="1" kern="1200">
                          <a:solidFill>
                            <a:schemeClr val="lt1"/>
                          </a:solidFill>
                          <a:latin typeface="Perpetua"/>
                          <a:cs typeface="Arial"/>
                        </a:defRPr>
                      </a:lvl9pPr>
                    </a:lstStyle>
                    <a:p>
                      <a:pPr marL="0" marR="0" algn="l">
                        <a:spcBef>
                          <a:spcPts val="0"/>
                        </a:spcBef>
                        <a:spcAft>
                          <a:spcPts val="0"/>
                        </a:spcAft>
                      </a:pPr>
                      <a:r>
                        <a:rPr lang="en-US" sz="2000" dirty="0">
                          <a:effectLst/>
                        </a:rPr>
                        <a:t>Western</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1" marR="68581"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34817"/>
                    </a:solidFill>
                  </a:tcPr>
                </a:tc>
                <a:tc>
                  <a:txBody>
                    <a:bodyPr/>
                    <a:lstStyle>
                      <a:lvl1pPr marL="0" algn="l" defTabSz="914400" rtl="0" eaLnBrk="1" latinLnBrk="0" hangingPunct="1">
                        <a:defRPr sz="1800" kern="1200">
                          <a:solidFill>
                            <a:schemeClr val="dk1"/>
                          </a:solidFill>
                          <a:latin typeface="Perpetua"/>
                          <a:cs typeface="Arial"/>
                        </a:defRPr>
                      </a:lvl1pPr>
                      <a:lvl2pPr marL="457200" algn="l" defTabSz="914400" rtl="0" eaLnBrk="1" latinLnBrk="0" hangingPunct="1">
                        <a:defRPr sz="1800" kern="1200">
                          <a:solidFill>
                            <a:schemeClr val="dk1"/>
                          </a:solidFill>
                          <a:latin typeface="Perpetua"/>
                          <a:cs typeface="Arial"/>
                        </a:defRPr>
                      </a:lvl2pPr>
                      <a:lvl3pPr marL="914400" algn="l" defTabSz="914400" rtl="0" eaLnBrk="1" latinLnBrk="0" hangingPunct="1">
                        <a:defRPr sz="1800" kern="1200">
                          <a:solidFill>
                            <a:schemeClr val="dk1"/>
                          </a:solidFill>
                          <a:latin typeface="Perpetua"/>
                          <a:cs typeface="Arial"/>
                        </a:defRPr>
                      </a:lvl3pPr>
                      <a:lvl4pPr marL="1371600" algn="l" defTabSz="914400" rtl="0" eaLnBrk="1" latinLnBrk="0" hangingPunct="1">
                        <a:defRPr sz="1800" kern="1200">
                          <a:solidFill>
                            <a:schemeClr val="dk1"/>
                          </a:solidFill>
                          <a:latin typeface="Perpetua"/>
                          <a:cs typeface="Arial"/>
                        </a:defRPr>
                      </a:lvl4pPr>
                      <a:lvl5pPr marL="1828800" algn="l" defTabSz="914400" rtl="0" eaLnBrk="1" latinLnBrk="0" hangingPunct="1">
                        <a:defRPr sz="1800" kern="1200">
                          <a:solidFill>
                            <a:schemeClr val="dk1"/>
                          </a:solidFill>
                          <a:latin typeface="Perpetua"/>
                          <a:cs typeface="Arial"/>
                        </a:defRPr>
                      </a:lvl5pPr>
                      <a:lvl6pPr marL="2286000" algn="l" defTabSz="914400" rtl="0" eaLnBrk="1" latinLnBrk="0" hangingPunct="1">
                        <a:defRPr sz="1800" kern="1200">
                          <a:solidFill>
                            <a:schemeClr val="dk1"/>
                          </a:solidFill>
                          <a:latin typeface="Perpetua"/>
                          <a:cs typeface="Arial"/>
                        </a:defRPr>
                      </a:lvl6pPr>
                      <a:lvl7pPr marL="2743200" algn="l" defTabSz="914400" rtl="0" eaLnBrk="1" latinLnBrk="0" hangingPunct="1">
                        <a:defRPr sz="1800" kern="1200">
                          <a:solidFill>
                            <a:schemeClr val="dk1"/>
                          </a:solidFill>
                          <a:latin typeface="Perpetua"/>
                          <a:cs typeface="Arial"/>
                        </a:defRPr>
                      </a:lvl7pPr>
                      <a:lvl8pPr marL="3200400" algn="l" defTabSz="914400" rtl="0" eaLnBrk="1" latinLnBrk="0" hangingPunct="1">
                        <a:defRPr sz="1800" kern="1200">
                          <a:solidFill>
                            <a:schemeClr val="dk1"/>
                          </a:solidFill>
                          <a:latin typeface="Perpetua"/>
                          <a:cs typeface="Arial"/>
                        </a:defRPr>
                      </a:lvl8pPr>
                      <a:lvl9pPr marL="3657600" algn="l" defTabSz="914400" rtl="0" eaLnBrk="1" latinLnBrk="0" hangingPunct="1">
                        <a:defRPr sz="1800" kern="1200">
                          <a:solidFill>
                            <a:schemeClr val="dk1"/>
                          </a:solidFill>
                          <a:latin typeface="Perpetua"/>
                          <a:cs typeface="Arial"/>
                        </a:defRPr>
                      </a:lvl9pPr>
                    </a:lstStyle>
                    <a:p>
                      <a:pPr marL="0" marR="0" algn="r" fontAlgn="base">
                        <a:spcBef>
                          <a:spcPts val="0"/>
                        </a:spcBef>
                        <a:spcAft>
                          <a:spcPts val="0"/>
                        </a:spcAft>
                      </a:pPr>
                      <a:r>
                        <a:rPr lang="en-US" sz="2000" kern="1200">
                          <a:effectLst/>
                        </a:rPr>
                        <a:t>24.7</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1" marR="68581"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34817">
                        <a:tint val="40000"/>
                      </a:srgbClr>
                    </a:solidFill>
                  </a:tcPr>
                </a:tc>
                <a:tc>
                  <a:txBody>
                    <a:bodyPr/>
                    <a:lstStyle>
                      <a:lvl1pPr marL="0" algn="l" defTabSz="914400" rtl="0" eaLnBrk="1" latinLnBrk="0" hangingPunct="1">
                        <a:defRPr sz="1800" kern="1200">
                          <a:solidFill>
                            <a:schemeClr val="dk1"/>
                          </a:solidFill>
                          <a:latin typeface="Perpetua"/>
                          <a:cs typeface="Arial"/>
                        </a:defRPr>
                      </a:lvl1pPr>
                      <a:lvl2pPr marL="457200" algn="l" defTabSz="914400" rtl="0" eaLnBrk="1" latinLnBrk="0" hangingPunct="1">
                        <a:defRPr sz="1800" kern="1200">
                          <a:solidFill>
                            <a:schemeClr val="dk1"/>
                          </a:solidFill>
                          <a:latin typeface="Perpetua"/>
                          <a:cs typeface="Arial"/>
                        </a:defRPr>
                      </a:lvl2pPr>
                      <a:lvl3pPr marL="914400" algn="l" defTabSz="914400" rtl="0" eaLnBrk="1" latinLnBrk="0" hangingPunct="1">
                        <a:defRPr sz="1800" kern="1200">
                          <a:solidFill>
                            <a:schemeClr val="dk1"/>
                          </a:solidFill>
                          <a:latin typeface="Perpetua"/>
                          <a:cs typeface="Arial"/>
                        </a:defRPr>
                      </a:lvl3pPr>
                      <a:lvl4pPr marL="1371600" algn="l" defTabSz="914400" rtl="0" eaLnBrk="1" latinLnBrk="0" hangingPunct="1">
                        <a:defRPr sz="1800" kern="1200">
                          <a:solidFill>
                            <a:schemeClr val="dk1"/>
                          </a:solidFill>
                          <a:latin typeface="Perpetua"/>
                          <a:cs typeface="Arial"/>
                        </a:defRPr>
                      </a:lvl4pPr>
                      <a:lvl5pPr marL="1828800" algn="l" defTabSz="914400" rtl="0" eaLnBrk="1" latinLnBrk="0" hangingPunct="1">
                        <a:defRPr sz="1800" kern="1200">
                          <a:solidFill>
                            <a:schemeClr val="dk1"/>
                          </a:solidFill>
                          <a:latin typeface="Perpetua"/>
                          <a:cs typeface="Arial"/>
                        </a:defRPr>
                      </a:lvl5pPr>
                      <a:lvl6pPr marL="2286000" algn="l" defTabSz="914400" rtl="0" eaLnBrk="1" latinLnBrk="0" hangingPunct="1">
                        <a:defRPr sz="1800" kern="1200">
                          <a:solidFill>
                            <a:schemeClr val="dk1"/>
                          </a:solidFill>
                          <a:latin typeface="Perpetua"/>
                          <a:cs typeface="Arial"/>
                        </a:defRPr>
                      </a:lvl6pPr>
                      <a:lvl7pPr marL="2743200" algn="l" defTabSz="914400" rtl="0" eaLnBrk="1" latinLnBrk="0" hangingPunct="1">
                        <a:defRPr sz="1800" kern="1200">
                          <a:solidFill>
                            <a:schemeClr val="dk1"/>
                          </a:solidFill>
                          <a:latin typeface="Perpetua"/>
                          <a:cs typeface="Arial"/>
                        </a:defRPr>
                      </a:lvl7pPr>
                      <a:lvl8pPr marL="3200400" algn="l" defTabSz="914400" rtl="0" eaLnBrk="1" latinLnBrk="0" hangingPunct="1">
                        <a:defRPr sz="1800" kern="1200">
                          <a:solidFill>
                            <a:schemeClr val="dk1"/>
                          </a:solidFill>
                          <a:latin typeface="Perpetua"/>
                          <a:cs typeface="Arial"/>
                        </a:defRPr>
                      </a:lvl8pPr>
                      <a:lvl9pPr marL="3657600" algn="l" defTabSz="914400" rtl="0" eaLnBrk="1" latinLnBrk="0" hangingPunct="1">
                        <a:defRPr sz="1800" kern="1200">
                          <a:solidFill>
                            <a:schemeClr val="dk1"/>
                          </a:solidFill>
                          <a:latin typeface="Perpetua"/>
                          <a:cs typeface="Arial"/>
                        </a:defRPr>
                      </a:lvl9pPr>
                    </a:lstStyle>
                    <a:p>
                      <a:pPr marL="0" marR="0" algn="r" fontAlgn="base">
                        <a:spcBef>
                          <a:spcPts val="0"/>
                        </a:spcBef>
                        <a:spcAft>
                          <a:spcPts val="0"/>
                        </a:spcAft>
                      </a:pPr>
                      <a:r>
                        <a:rPr lang="en-US" sz="2000" kern="1200">
                          <a:effectLst/>
                        </a:rPr>
                        <a:t>26.9</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1" marR="68581"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34817">
                        <a:tint val="40000"/>
                      </a:srgbClr>
                    </a:solidFill>
                  </a:tcPr>
                </a:tc>
                <a:tc>
                  <a:txBody>
                    <a:bodyPr/>
                    <a:lstStyle>
                      <a:lvl1pPr marL="0" algn="l" defTabSz="914400" rtl="0" eaLnBrk="1" latinLnBrk="0" hangingPunct="1">
                        <a:defRPr sz="1800" kern="1200">
                          <a:solidFill>
                            <a:schemeClr val="dk1"/>
                          </a:solidFill>
                          <a:latin typeface="Perpetua"/>
                          <a:cs typeface="Arial"/>
                        </a:defRPr>
                      </a:lvl1pPr>
                      <a:lvl2pPr marL="457200" algn="l" defTabSz="914400" rtl="0" eaLnBrk="1" latinLnBrk="0" hangingPunct="1">
                        <a:defRPr sz="1800" kern="1200">
                          <a:solidFill>
                            <a:schemeClr val="dk1"/>
                          </a:solidFill>
                          <a:latin typeface="Perpetua"/>
                          <a:cs typeface="Arial"/>
                        </a:defRPr>
                      </a:lvl2pPr>
                      <a:lvl3pPr marL="914400" algn="l" defTabSz="914400" rtl="0" eaLnBrk="1" latinLnBrk="0" hangingPunct="1">
                        <a:defRPr sz="1800" kern="1200">
                          <a:solidFill>
                            <a:schemeClr val="dk1"/>
                          </a:solidFill>
                          <a:latin typeface="Perpetua"/>
                          <a:cs typeface="Arial"/>
                        </a:defRPr>
                      </a:lvl3pPr>
                      <a:lvl4pPr marL="1371600" algn="l" defTabSz="914400" rtl="0" eaLnBrk="1" latinLnBrk="0" hangingPunct="1">
                        <a:defRPr sz="1800" kern="1200">
                          <a:solidFill>
                            <a:schemeClr val="dk1"/>
                          </a:solidFill>
                          <a:latin typeface="Perpetua"/>
                          <a:cs typeface="Arial"/>
                        </a:defRPr>
                      </a:lvl4pPr>
                      <a:lvl5pPr marL="1828800" algn="l" defTabSz="914400" rtl="0" eaLnBrk="1" latinLnBrk="0" hangingPunct="1">
                        <a:defRPr sz="1800" kern="1200">
                          <a:solidFill>
                            <a:schemeClr val="dk1"/>
                          </a:solidFill>
                          <a:latin typeface="Perpetua"/>
                          <a:cs typeface="Arial"/>
                        </a:defRPr>
                      </a:lvl5pPr>
                      <a:lvl6pPr marL="2286000" algn="l" defTabSz="914400" rtl="0" eaLnBrk="1" latinLnBrk="0" hangingPunct="1">
                        <a:defRPr sz="1800" kern="1200">
                          <a:solidFill>
                            <a:schemeClr val="dk1"/>
                          </a:solidFill>
                          <a:latin typeface="Perpetua"/>
                          <a:cs typeface="Arial"/>
                        </a:defRPr>
                      </a:lvl6pPr>
                      <a:lvl7pPr marL="2743200" algn="l" defTabSz="914400" rtl="0" eaLnBrk="1" latinLnBrk="0" hangingPunct="1">
                        <a:defRPr sz="1800" kern="1200">
                          <a:solidFill>
                            <a:schemeClr val="dk1"/>
                          </a:solidFill>
                          <a:latin typeface="Perpetua"/>
                          <a:cs typeface="Arial"/>
                        </a:defRPr>
                      </a:lvl7pPr>
                      <a:lvl8pPr marL="3200400" algn="l" defTabSz="914400" rtl="0" eaLnBrk="1" latinLnBrk="0" hangingPunct="1">
                        <a:defRPr sz="1800" kern="1200">
                          <a:solidFill>
                            <a:schemeClr val="dk1"/>
                          </a:solidFill>
                          <a:latin typeface="Perpetua"/>
                          <a:cs typeface="Arial"/>
                        </a:defRPr>
                      </a:lvl8pPr>
                      <a:lvl9pPr marL="3657600" algn="l" defTabSz="914400" rtl="0" eaLnBrk="1" latinLnBrk="0" hangingPunct="1">
                        <a:defRPr sz="1800" kern="1200">
                          <a:solidFill>
                            <a:schemeClr val="dk1"/>
                          </a:solidFill>
                          <a:latin typeface="Perpetua"/>
                          <a:cs typeface="Arial"/>
                        </a:defRPr>
                      </a:lvl9pPr>
                    </a:lstStyle>
                    <a:p>
                      <a:pPr marL="0" marR="0" algn="r" fontAlgn="base">
                        <a:spcBef>
                          <a:spcPts val="0"/>
                        </a:spcBef>
                        <a:spcAft>
                          <a:spcPts val="0"/>
                        </a:spcAft>
                      </a:pPr>
                      <a:r>
                        <a:rPr lang="en-US" sz="2000" kern="1200">
                          <a:effectLst/>
                        </a:rPr>
                        <a:t>22.6</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1" marR="68581"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34817">
                        <a:tint val="40000"/>
                      </a:srgbClr>
                    </a:solidFill>
                  </a:tcPr>
                </a:tc>
                <a:tc>
                  <a:txBody>
                    <a:bodyPr/>
                    <a:lstStyle>
                      <a:lvl1pPr marL="0" algn="l" defTabSz="914400" rtl="0" eaLnBrk="1" latinLnBrk="0" hangingPunct="1">
                        <a:defRPr sz="1800" kern="1200">
                          <a:solidFill>
                            <a:schemeClr val="dk1"/>
                          </a:solidFill>
                          <a:latin typeface="Perpetua"/>
                          <a:cs typeface="Arial"/>
                        </a:defRPr>
                      </a:lvl1pPr>
                      <a:lvl2pPr marL="457200" algn="l" defTabSz="914400" rtl="0" eaLnBrk="1" latinLnBrk="0" hangingPunct="1">
                        <a:defRPr sz="1800" kern="1200">
                          <a:solidFill>
                            <a:schemeClr val="dk1"/>
                          </a:solidFill>
                          <a:latin typeface="Perpetua"/>
                          <a:cs typeface="Arial"/>
                        </a:defRPr>
                      </a:lvl2pPr>
                      <a:lvl3pPr marL="914400" algn="l" defTabSz="914400" rtl="0" eaLnBrk="1" latinLnBrk="0" hangingPunct="1">
                        <a:defRPr sz="1800" kern="1200">
                          <a:solidFill>
                            <a:schemeClr val="dk1"/>
                          </a:solidFill>
                          <a:latin typeface="Perpetua"/>
                          <a:cs typeface="Arial"/>
                        </a:defRPr>
                      </a:lvl3pPr>
                      <a:lvl4pPr marL="1371600" algn="l" defTabSz="914400" rtl="0" eaLnBrk="1" latinLnBrk="0" hangingPunct="1">
                        <a:defRPr sz="1800" kern="1200">
                          <a:solidFill>
                            <a:schemeClr val="dk1"/>
                          </a:solidFill>
                          <a:latin typeface="Perpetua"/>
                          <a:cs typeface="Arial"/>
                        </a:defRPr>
                      </a:lvl4pPr>
                      <a:lvl5pPr marL="1828800" algn="l" defTabSz="914400" rtl="0" eaLnBrk="1" latinLnBrk="0" hangingPunct="1">
                        <a:defRPr sz="1800" kern="1200">
                          <a:solidFill>
                            <a:schemeClr val="dk1"/>
                          </a:solidFill>
                          <a:latin typeface="Perpetua"/>
                          <a:cs typeface="Arial"/>
                        </a:defRPr>
                      </a:lvl5pPr>
                      <a:lvl6pPr marL="2286000" algn="l" defTabSz="914400" rtl="0" eaLnBrk="1" latinLnBrk="0" hangingPunct="1">
                        <a:defRPr sz="1800" kern="1200">
                          <a:solidFill>
                            <a:schemeClr val="dk1"/>
                          </a:solidFill>
                          <a:latin typeface="Perpetua"/>
                          <a:cs typeface="Arial"/>
                        </a:defRPr>
                      </a:lvl6pPr>
                      <a:lvl7pPr marL="2743200" algn="l" defTabSz="914400" rtl="0" eaLnBrk="1" latinLnBrk="0" hangingPunct="1">
                        <a:defRPr sz="1800" kern="1200">
                          <a:solidFill>
                            <a:schemeClr val="dk1"/>
                          </a:solidFill>
                          <a:latin typeface="Perpetua"/>
                          <a:cs typeface="Arial"/>
                        </a:defRPr>
                      </a:lvl7pPr>
                      <a:lvl8pPr marL="3200400" algn="l" defTabSz="914400" rtl="0" eaLnBrk="1" latinLnBrk="0" hangingPunct="1">
                        <a:defRPr sz="1800" kern="1200">
                          <a:solidFill>
                            <a:schemeClr val="dk1"/>
                          </a:solidFill>
                          <a:latin typeface="Perpetua"/>
                          <a:cs typeface="Arial"/>
                        </a:defRPr>
                      </a:lvl8pPr>
                      <a:lvl9pPr marL="3657600" algn="l" defTabSz="914400" rtl="0" eaLnBrk="1" latinLnBrk="0" hangingPunct="1">
                        <a:defRPr sz="1800" kern="1200">
                          <a:solidFill>
                            <a:schemeClr val="dk1"/>
                          </a:solidFill>
                          <a:latin typeface="Perpetua"/>
                          <a:cs typeface="Arial"/>
                        </a:defRPr>
                      </a:lvl9pPr>
                    </a:lstStyle>
                    <a:p>
                      <a:pPr marL="0" marR="0" algn="r" fontAlgn="base">
                        <a:spcBef>
                          <a:spcPts val="0"/>
                        </a:spcBef>
                        <a:spcAft>
                          <a:spcPts val="0"/>
                        </a:spcAft>
                      </a:pPr>
                      <a:r>
                        <a:rPr lang="en-US" sz="2000" kern="1200">
                          <a:effectLst/>
                        </a:rPr>
                        <a:t>36.3</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1" marR="68581"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34817">
                        <a:tint val="40000"/>
                      </a:srgbClr>
                    </a:solidFill>
                  </a:tcPr>
                </a:tc>
                <a:tc>
                  <a:txBody>
                    <a:bodyPr/>
                    <a:lstStyle>
                      <a:lvl1pPr marL="0" algn="l" defTabSz="914400" rtl="0" eaLnBrk="1" latinLnBrk="0" hangingPunct="1">
                        <a:defRPr sz="1800" kern="1200">
                          <a:solidFill>
                            <a:schemeClr val="dk1"/>
                          </a:solidFill>
                          <a:latin typeface="Perpetua"/>
                          <a:cs typeface="Arial"/>
                        </a:defRPr>
                      </a:lvl1pPr>
                      <a:lvl2pPr marL="457200" algn="l" defTabSz="914400" rtl="0" eaLnBrk="1" latinLnBrk="0" hangingPunct="1">
                        <a:defRPr sz="1800" kern="1200">
                          <a:solidFill>
                            <a:schemeClr val="dk1"/>
                          </a:solidFill>
                          <a:latin typeface="Perpetua"/>
                          <a:cs typeface="Arial"/>
                        </a:defRPr>
                      </a:lvl2pPr>
                      <a:lvl3pPr marL="914400" algn="l" defTabSz="914400" rtl="0" eaLnBrk="1" latinLnBrk="0" hangingPunct="1">
                        <a:defRPr sz="1800" kern="1200">
                          <a:solidFill>
                            <a:schemeClr val="dk1"/>
                          </a:solidFill>
                          <a:latin typeface="Perpetua"/>
                          <a:cs typeface="Arial"/>
                        </a:defRPr>
                      </a:lvl3pPr>
                      <a:lvl4pPr marL="1371600" algn="l" defTabSz="914400" rtl="0" eaLnBrk="1" latinLnBrk="0" hangingPunct="1">
                        <a:defRPr sz="1800" kern="1200">
                          <a:solidFill>
                            <a:schemeClr val="dk1"/>
                          </a:solidFill>
                          <a:latin typeface="Perpetua"/>
                          <a:cs typeface="Arial"/>
                        </a:defRPr>
                      </a:lvl4pPr>
                      <a:lvl5pPr marL="1828800" algn="l" defTabSz="914400" rtl="0" eaLnBrk="1" latinLnBrk="0" hangingPunct="1">
                        <a:defRPr sz="1800" kern="1200">
                          <a:solidFill>
                            <a:schemeClr val="dk1"/>
                          </a:solidFill>
                          <a:latin typeface="Perpetua"/>
                          <a:cs typeface="Arial"/>
                        </a:defRPr>
                      </a:lvl5pPr>
                      <a:lvl6pPr marL="2286000" algn="l" defTabSz="914400" rtl="0" eaLnBrk="1" latinLnBrk="0" hangingPunct="1">
                        <a:defRPr sz="1800" kern="1200">
                          <a:solidFill>
                            <a:schemeClr val="dk1"/>
                          </a:solidFill>
                          <a:latin typeface="Perpetua"/>
                          <a:cs typeface="Arial"/>
                        </a:defRPr>
                      </a:lvl6pPr>
                      <a:lvl7pPr marL="2743200" algn="l" defTabSz="914400" rtl="0" eaLnBrk="1" latinLnBrk="0" hangingPunct="1">
                        <a:defRPr sz="1800" kern="1200">
                          <a:solidFill>
                            <a:schemeClr val="dk1"/>
                          </a:solidFill>
                          <a:latin typeface="Perpetua"/>
                          <a:cs typeface="Arial"/>
                        </a:defRPr>
                      </a:lvl7pPr>
                      <a:lvl8pPr marL="3200400" algn="l" defTabSz="914400" rtl="0" eaLnBrk="1" latinLnBrk="0" hangingPunct="1">
                        <a:defRPr sz="1800" kern="1200">
                          <a:solidFill>
                            <a:schemeClr val="dk1"/>
                          </a:solidFill>
                          <a:latin typeface="Perpetua"/>
                          <a:cs typeface="Arial"/>
                        </a:defRPr>
                      </a:lvl8pPr>
                      <a:lvl9pPr marL="3657600" algn="l" defTabSz="914400" rtl="0" eaLnBrk="1" latinLnBrk="0" hangingPunct="1">
                        <a:defRPr sz="1800" kern="1200">
                          <a:solidFill>
                            <a:schemeClr val="dk1"/>
                          </a:solidFill>
                          <a:latin typeface="Perpetua"/>
                          <a:cs typeface="Arial"/>
                        </a:defRPr>
                      </a:lvl9pPr>
                    </a:lstStyle>
                    <a:p>
                      <a:pPr marL="0" marR="0" algn="r">
                        <a:spcBef>
                          <a:spcPts val="0"/>
                        </a:spcBef>
                        <a:spcAft>
                          <a:spcPts val="0"/>
                        </a:spcAft>
                      </a:pPr>
                      <a:r>
                        <a:rPr lang="en-US" sz="2000">
                          <a:effectLst/>
                        </a:rPr>
                        <a:t>42.4</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1" marR="68581"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34817">
                        <a:tint val="40000"/>
                      </a:srgbClr>
                    </a:solidFill>
                  </a:tcPr>
                </a:tc>
                <a:tc>
                  <a:txBody>
                    <a:bodyPr/>
                    <a:lstStyle>
                      <a:lvl1pPr marL="0" algn="l" defTabSz="914400" rtl="0" eaLnBrk="1" latinLnBrk="0" hangingPunct="1">
                        <a:defRPr sz="1800" kern="1200">
                          <a:solidFill>
                            <a:schemeClr val="dk1"/>
                          </a:solidFill>
                          <a:latin typeface="Perpetua"/>
                          <a:cs typeface="Arial"/>
                        </a:defRPr>
                      </a:lvl1pPr>
                      <a:lvl2pPr marL="457200" algn="l" defTabSz="914400" rtl="0" eaLnBrk="1" latinLnBrk="0" hangingPunct="1">
                        <a:defRPr sz="1800" kern="1200">
                          <a:solidFill>
                            <a:schemeClr val="dk1"/>
                          </a:solidFill>
                          <a:latin typeface="Perpetua"/>
                          <a:cs typeface="Arial"/>
                        </a:defRPr>
                      </a:lvl2pPr>
                      <a:lvl3pPr marL="914400" algn="l" defTabSz="914400" rtl="0" eaLnBrk="1" latinLnBrk="0" hangingPunct="1">
                        <a:defRPr sz="1800" kern="1200">
                          <a:solidFill>
                            <a:schemeClr val="dk1"/>
                          </a:solidFill>
                          <a:latin typeface="Perpetua"/>
                          <a:cs typeface="Arial"/>
                        </a:defRPr>
                      </a:lvl3pPr>
                      <a:lvl4pPr marL="1371600" algn="l" defTabSz="914400" rtl="0" eaLnBrk="1" latinLnBrk="0" hangingPunct="1">
                        <a:defRPr sz="1800" kern="1200">
                          <a:solidFill>
                            <a:schemeClr val="dk1"/>
                          </a:solidFill>
                          <a:latin typeface="Perpetua"/>
                          <a:cs typeface="Arial"/>
                        </a:defRPr>
                      </a:lvl4pPr>
                      <a:lvl5pPr marL="1828800" algn="l" defTabSz="914400" rtl="0" eaLnBrk="1" latinLnBrk="0" hangingPunct="1">
                        <a:defRPr sz="1800" kern="1200">
                          <a:solidFill>
                            <a:schemeClr val="dk1"/>
                          </a:solidFill>
                          <a:latin typeface="Perpetua"/>
                          <a:cs typeface="Arial"/>
                        </a:defRPr>
                      </a:lvl5pPr>
                      <a:lvl6pPr marL="2286000" algn="l" defTabSz="914400" rtl="0" eaLnBrk="1" latinLnBrk="0" hangingPunct="1">
                        <a:defRPr sz="1800" kern="1200">
                          <a:solidFill>
                            <a:schemeClr val="dk1"/>
                          </a:solidFill>
                          <a:latin typeface="Perpetua"/>
                          <a:cs typeface="Arial"/>
                        </a:defRPr>
                      </a:lvl6pPr>
                      <a:lvl7pPr marL="2743200" algn="l" defTabSz="914400" rtl="0" eaLnBrk="1" latinLnBrk="0" hangingPunct="1">
                        <a:defRPr sz="1800" kern="1200">
                          <a:solidFill>
                            <a:schemeClr val="dk1"/>
                          </a:solidFill>
                          <a:latin typeface="Perpetua"/>
                          <a:cs typeface="Arial"/>
                        </a:defRPr>
                      </a:lvl7pPr>
                      <a:lvl8pPr marL="3200400" algn="l" defTabSz="914400" rtl="0" eaLnBrk="1" latinLnBrk="0" hangingPunct="1">
                        <a:defRPr sz="1800" kern="1200">
                          <a:solidFill>
                            <a:schemeClr val="dk1"/>
                          </a:solidFill>
                          <a:latin typeface="Perpetua"/>
                          <a:cs typeface="Arial"/>
                        </a:defRPr>
                      </a:lvl8pPr>
                      <a:lvl9pPr marL="3657600" algn="l" defTabSz="914400" rtl="0" eaLnBrk="1" latinLnBrk="0" hangingPunct="1">
                        <a:defRPr sz="1800" kern="1200">
                          <a:solidFill>
                            <a:schemeClr val="dk1"/>
                          </a:solidFill>
                          <a:latin typeface="Perpetua"/>
                          <a:cs typeface="Arial"/>
                        </a:defRPr>
                      </a:lvl9pPr>
                    </a:lstStyle>
                    <a:p>
                      <a:pPr marL="0" marR="0" algn="r" fontAlgn="base">
                        <a:spcBef>
                          <a:spcPts val="0"/>
                        </a:spcBef>
                        <a:spcAft>
                          <a:spcPts val="0"/>
                        </a:spcAft>
                      </a:pPr>
                      <a:r>
                        <a:rPr lang="en-US" sz="2000" kern="1200">
                          <a:effectLst/>
                        </a:rPr>
                        <a:t>2.9</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1" marR="68581"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34817">
                        <a:tint val="40000"/>
                      </a:srgbClr>
                    </a:solidFill>
                  </a:tcPr>
                </a:tc>
                <a:tc>
                  <a:txBody>
                    <a:bodyPr/>
                    <a:lstStyle>
                      <a:lvl1pPr marL="0" algn="l" defTabSz="914400" rtl="0" eaLnBrk="1" latinLnBrk="0" hangingPunct="1">
                        <a:defRPr sz="1800" kern="1200">
                          <a:solidFill>
                            <a:schemeClr val="dk1"/>
                          </a:solidFill>
                          <a:latin typeface="Perpetua"/>
                          <a:cs typeface="Arial"/>
                        </a:defRPr>
                      </a:lvl1pPr>
                      <a:lvl2pPr marL="457200" algn="l" defTabSz="914400" rtl="0" eaLnBrk="1" latinLnBrk="0" hangingPunct="1">
                        <a:defRPr sz="1800" kern="1200">
                          <a:solidFill>
                            <a:schemeClr val="dk1"/>
                          </a:solidFill>
                          <a:latin typeface="Perpetua"/>
                          <a:cs typeface="Arial"/>
                        </a:defRPr>
                      </a:lvl2pPr>
                      <a:lvl3pPr marL="914400" algn="l" defTabSz="914400" rtl="0" eaLnBrk="1" latinLnBrk="0" hangingPunct="1">
                        <a:defRPr sz="1800" kern="1200">
                          <a:solidFill>
                            <a:schemeClr val="dk1"/>
                          </a:solidFill>
                          <a:latin typeface="Perpetua"/>
                          <a:cs typeface="Arial"/>
                        </a:defRPr>
                      </a:lvl3pPr>
                      <a:lvl4pPr marL="1371600" algn="l" defTabSz="914400" rtl="0" eaLnBrk="1" latinLnBrk="0" hangingPunct="1">
                        <a:defRPr sz="1800" kern="1200">
                          <a:solidFill>
                            <a:schemeClr val="dk1"/>
                          </a:solidFill>
                          <a:latin typeface="Perpetua"/>
                          <a:cs typeface="Arial"/>
                        </a:defRPr>
                      </a:lvl4pPr>
                      <a:lvl5pPr marL="1828800" algn="l" defTabSz="914400" rtl="0" eaLnBrk="1" latinLnBrk="0" hangingPunct="1">
                        <a:defRPr sz="1800" kern="1200">
                          <a:solidFill>
                            <a:schemeClr val="dk1"/>
                          </a:solidFill>
                          <a:latin typeface="Perpetua"/>
                          <a:cs typeface="Arial"/>
                        </a:defRPr>
                      </a:lvl5pPr>
                      <a:lvl6pPr marL="2286000" algn="l" defTabSz="914400" rtl="0" eaLnBrk="1" latinLnBrk="0" hangingPunct="1">
                        <a:defRPr sz="1800" kern="1200">
                          <a:solidFill>
                            <a:schemeClr val="dk1"/>
                          </a:solidFill>
                          <a:latin typeface="Perpetua"/>
                          <a:cs typeface="Arial"/>
                        </a:defRPr>
                      </a:lvl6pPr>
                      <a:lvl7pPr marL="2743200" algn="l" defTabSz="914400" rtl="0" eaLnBrk="1" latinLnBrk="0" hangingPunct="1">
                        <a:defRPr sz="1800" kern="1200">
                          <a:solidFill>
                            <a:schemeClr val="dk1"/>
                          </a:solidFill>
                          <a:latin typeface="Perpetua"/>
                          <a:cs typeface="Arial"/>
                        </a:defRPr>
                      </a:lvl7pPr>
                      <a:lvl8pPr marL="3200400" algn="l" defTabSz="914400" rtl="0" eaLnBrk="1" latinLnBrk="0" hangingPunct="1">
                        <a:defRPr sz="1800" kern="1200">
                          <a:solidFill>
                            <a:schemeClr val="dk1"/>
                          </a:solidFill>
                          <a:latin typeface="Perpetua"/>
                          <a:cs typeface="Arial"/>
                        </a:defRPr>
                      </a:lvl8pPr>
                      <a:lvl9pPr marL="3657600" algn="l" defTabSz="914400" rtl="0" eaLnBrk="1" latinLnBrk="0" hangingPunct="1">
                        <a:defRPr sz="1800" kern="1200">
                          <a:solidFill>
                            <a:schemeClr val="dk1"/>
                          </a:solidFill>
                          <a:latin typeface="Perpetua"/>
                          <a:cs typeface="Arial"/>
                        </a:defRPr>
                      </a:lvl9pPr>
                    </a:lstStyle>
                    <a:p>
                      <a:pPr marL="0" marR="0" algn="r" fontAlgn="base">
                        <a:spcBef>
                          <a:spcPts val="0"/>
                        </a:spcBef>
                        <a:spcAft>
                          <a:spcPts val="0"/>
                        </a:spcAft>
                      </a:pPr>
                      <a:r>
                        <a:rPr lang="en-US" sz="2000" kern="1200">
                          <a:effectLst/>
                        </a:rPr>
                        <a:t>1.7</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1" marR="68581"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34817">
                        <a:tint val="40000"/>
                      </a:srgbClr>
                    </a:solidFill>
                  </a:tcPr>
                </a:tc>
                <a:tc>
                  <a:txBody>
                    <a:bodyPr/>
                    <a:lstStyle>
                      <a:lvl1pPr marL="0" algn="l" defTabSz="914400" rtl="0" eaLnBrk="1" latinLnBrk="0" hangingPunct="1">
                        <a:defRPr sz="1800" kern="1200">
                          <a:solidFill>
                            <a:schemeClr val="dk1"/>
                          </a:solidFill>
                          <a:latin typeface="Perpetua"/>
                          <a:cs typeface="Arial"/>
                        </a:defRPr>
                      </a:lvl1pPr>
                      <a:lvl2pPr marL="457200" algn="l" defTabSz="914400" rtl="0" eaLnBrk="1" latinLnBrk="0" hangingPunct="1">
                        <a:defRPr sz="1800" kern="1200">
                          <a:solidFill>
                            <a:schemeClr val="dk1"/>
                          </a:solidFill>
                          <a:latin typeface="Perpetua"/>
                          <a:cs typeface="Arial"/>
                        </a:defRPr>
                      </a:lvl2pPr>
                      <a:lvl3pPr marL="914400" algn="l" defTabSz="914400" rtl="0" eaLnBrk="1" latinLnBrk="0" hangingPunct="1">
                        <a:defRPr sz="1800" kern="1200">
                          <a:solidFill>
                            <a:schemeClr val="dk1"/>
                          </a:solidFill>
                          <a:latin typeface="Perpetua"/>
                          <a:cs typeface="Arial"/>
                        </a:defRPr>
                      </a:lvl3pPr>
                      <a:lvl4pPr marL="1371600" algn="l" defTabSz="914400" rtl="0" eaLnBrk="1" latinLnBrk="0" hangingPunct="1">
                        <a:defRPr sz="1800" kern="1200">
                          <a:solidFill>
                            <a:schemeClr val="dk1"/>
                          </a:solidFill>
                          <a:latin typeface="Perpetua"/>
                          <a:cs typeface="Arial"/>
                        </a:defRPr>
                      </a:lvl4pPr>
                      <a:lvl5pPr marL="1828800" algn="l" defTabSz="914400" rtl="0" eaLnBrk="1" latinLnBrk="0" hangingPunct="1">
                        <a:defRPr sz="1800" kern="1200">
                          <a:solidFill>
                            <a:schemeClr val="dk1"/>
                          </a:solidFill>
                          <a:latin typeface="Perpetua"/>
                          <a:cs typeface="Arial"/>
                        </a:defRPr>
                      </a:lvl5pPr>
                      <a:lvl6pPr marL="2286000" algn="l" defTabSz="914400" rtl="0" eaLnBrk="1" latinLnBrk="0" hangingPunct="1">
                        <a:defRPr sz="1800" kern="1200">
                          <a:solidFill>
                            <a:schemeClr val="dk1"/>
                          </a:solidFill>
                          <a:latin typeface="Perpetua"/>
                          <a:cs typeface="Arial"/>
                        </a:defRPr>
                      </a:lvl6pPr>
                      <a:lvl7pPr marL="2743200" algn="l" defTabSz="914400" rtl="0" eaLnBrk="1" latinLnBrk="0" hangingPunct="1">
                        <a:defRPr sz="1800" kern="1200">
                          <a:solidFill>
                            <a:schemeClr val="dk1"/>
                          </a:solidFill>
                          <a:latin typeface="Perpetua"/>
                          <a:cs typeface="Arial"/>
                        </a:defRPr>
                      </a:lvl7pPr>
                      <a:lvl8pPr marL="3200400" algn="l" defTabSz="914400" rtl="0" eaLnBrk="1" latinLnBrk="0" hangingPunct="1">
                        <a:defRPr sz="1800" kern="1200">
                          <a:solidFill>
                            <a:schemeClr val="dk1"/>
                          </a:solidFill>
                          <a:latin typeface="Perpetua"/>
                          <a:cs typeface="Arial"/>
                        </a:defRPr>
                      </a:lvl8pPr>
                      <a:lvl9pPr marL="3657600" algn="l" defTabSz="914400" rtl="0" eaLnBrk="1" latinLnBrk="0" hangingPunct="1">
                        <a:defRPr sz="1800" kern="1200">
                          <a:solidFill>
                            <a:schemeClr val="dk1"/>
                          </a:solidFill>
                          <a:latin typeface="Perpetua"/>
                          <a:cs typeface="Arial"/>
                        </a:defRPr>
                      </a:lvl9pPr>
                    </a:lstStyle>
                    <a:p>
                      <a:pPr marL="0" marR="0" algn="r" fontAlgn="base">
                        <a:spcBef>
                          <a:spcPts val="0"/>
                        </a:spcBef>
                        <a:spcAft>
                          <a:spcPts val="0"/>
                        </a:spcAft>
                      </a:pPr>
                      <a:r>
                        <a:rPr lang="en-US" sz="2000" kern="1200">
                          <a:effectLst/>
                        </a:rPr>
                        <a:t>6.1</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1" marR="68581"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34817">
                        <a:tint val="40000"/>
                      </a:srgbClr>
                    </a:solidFill>
                  </a:tcPr>
                </a:tc>
                <a:tc>
                  <a:txBody>
                    <a:bodyPr/>
                    <a:lstStyle>
                      <a:lvl1pPr marL="0" algn="l" defTabSz="914400" rtl="0" eaLnBrk="1" latinLnBrk="0" hangingPunct="1">
                        <a:defRPr sz="1800" kern="1200">
                          <a:solidFill>
                            <a:schemeClr val="dk1"/>
                          </a:solidFill>
                          <a:latin typeface="Perpetua"/>
                          <a:cs typeface="Arial"/>
                        </a:defRPr>
                      </a:lvl1pPr>
                      <a:lvl2pPr marL="457200" algn="l" defTabSz="914400" rtl="0" eaLnBrk="1" latinLnBrk="0" hangingPunct="1">
                        <a:defRPr sz="1800" kern="1200">
                          <a:solidFill>
                            <a:schemeClr val="dk1"/>
                          </a:solidFill>
                          <a:latin typeface="Perpetua"/>
                          <a:cs typeface="Arial"/>
                        </a:defRPr>
                      </a:lvl2pPr>
                      <a:lvl3pPr marL="914400" algn="l" defTabSz="914400" rtl="0" eaLnBrk="1" latinLnBrk="0" hangingPunct="1">
                        <a:defRPr sz="1800" kern="1200">
                          <a:solidFill>
                            <a:schemeClr val="dk1"/>
                          </a:solidFill>
                          <a:latin typeface="Perpetua"/>
                          <a:cs typeface="Arial"/>
                        </a:defRPr>
                      </a:lvl3pPr>
                      <a:lvl4pPr marL="1371600" algn="l" defTabSz="914400" rtl="0" eaLnBrk="1" latinLnBrk="0" hangingPunct="1">
                        <a:defRPr sz="1800" kern="1200">
                          <a:solidFill>
                            <a:schemeClr val="dk1"/>
                          </a:solidFill>
                          <a:latin typeface="Perpetua"/>
                          <a:cs typeface="Arial"/>
                        </a:defRPr>
                      </a:lvl4pPr>
                      <a:lvl5pPr marL="1828800" algn="l" defTabSz="914400" rtl="0" eaLnBrk="1" latinLnBrk="0" hangingPunct="1">
                        <a:defRPr sz="1800" kern="1200">
                          <a:solidFill>
                            <a:schemeClr val="dk1"/>
                          </a:solidFill>
                          <a:latin typeface="Perpetua"/>
                          <a:cs typeface="Arial"/>
                        </a:defRPr>
                      </a:lvl5pPr>
                      <a:lvl6pPr marL="2286000" algn="l" defTabSz="914400" rtl="0" eaLnBrk="1" latinLnBrk="0" hangingPunct="1">
                        <a:defRPr sz="1800" kern="1200">
                          <a:solidFill>
                            <a:schemeClr val="dk1"/>
                          </a:solidFill>
                          <a:latin typeface="Perpetua"/>
                          <a:cs typeface="Arial"/>
                        </a:defRPr>
                      </a:lvl6pPr>
                      <a:lvl7pPr marL="2743200" algn="l" defTabSz="914400" rtl="0" eaLnBrk="1" latinLnBrk="0" hangingPunct="1">
                        <a:defRPr sz="1800" kern="1200">
                          <a:solidFill>
                            <a:schemeClr val="dk1"/>
                          </a:solidFill>
                          <a:latin typeface="Perpetua"/>
                          <a:cs typeface="Arial"/>
                        </a:defRPr>
                      </a:lvl7pPr>
                      <a:lvl8pPr marL="3200400" algn="l" defTabSz="914400" rtl="0" eaLnBrk="1" latinLnBrk="0" hangingPunct="1">
                        <a:defRPr sz="1800" kern="1200">
                          <a:solidFill>
                            <a:schemeClr val="dk1"/>
                          </a:solidFill>
                          <a:latin typeface="Perpetua"/>
                          <a:cs typeface="Arial"/>
                        </a:defRPr>
                      </a:lvl8pPr>
                      <a:lvl9pPr marL="3657600" algn="l" defTabSz="914400" rtl="0" eaLnBrk="1" latinLnBrk="0" hangingPunct="1">
                        <a:defRPr sz="1800" kern="1200">
                          <a:solidFill>
                            <a:schemeClr val="dk1"/>
                          </a:solidFill>
                          <a:latin typeface="Perpetua"/>
                          <a:cs typeface="Arial"/>
                        </a:defRPr>
                      </a:lvl9pPr>
                    </a:lstStyle>
                    <a:p>
                      <a:pPr marL="0" marR="0" algn="r">
                        <a:spcBef>
                          <a:spcPts val="0"/>
                        </a:spcBef>
                        <a:spcAft>
                          <a:spcPts val="0"/>
                        </a:spcAft>
                      </a:pPr>
                      <a:r>
                        <a:rPr lang="en-US" sz="2000">
                          <a:effectLst/>
                        </a:rPr>
                        <a:t>3.7</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1" marR="68581"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34817">
                        <a:tint val="40000"/>
                      </a:srgbClr>
                    </a:solidFill>
                  </a:tcPr>
                </a:tc>
                <a:extLst>
                  <a:ext uri="{0D108BD9-81ED-4DB2-BD59-A6C34878D82A}">
                    <a16:rowId xmlns:a16="http://schemas.microsoft.com/office/drawing/2014/main" val="10003"/>
                  </a:ext>
                </a:extLst>
              </a:tr>
              <a:tr h="383846">
                <a:tc>
                  <a:txBody>
                    <a:bodyPr/>
                    <a:lstStyle>
                      <a:lvl1pPr marL="0" algn="l" defTabSz="914400" rtl="0" eaLnBrk="1" latinLnBrk="0" hangingPunct="1">
                        <a:defRPr sz="1800" b="1" kern="1200">
                          <a:solidFill>
                            <a:schemeClr val="lt1"/>
                          </a:solidFill>
                          <a:latin typeface="Perpetua"/>
                          <a:cs typeface="Arial"/>
                        </a:defRPr>
                      </a:lvl1pPr>
                      <a:lvl2pPr marL="457200" algn="l" defTabSz="914400" rtl="0" eaLnBrk="1" latinLnBrk="0" hangingPunct="1">
                        <a:defRPr sz="1800" b="1" kern="1200">
                          <a:solidFill>
                            <a:schemeClr val="lt1"/>
                          </a:solidFill>
                          <a:latin typeface="Perpetua"/>
                          <a:cs typeface="Arial"/>
                        </a:defRPr>
                      </a:lvl2pPr>
                      <a:lvl3pPr marL="914400" algn="l" defTabSz="914400" rtl="0" eaLnBrk="1" latinLnBrk="0" hangingPunct="1">
                        <a:defRPr sz="1800" b="1" kern="1200">
                          <a:solidFill>
                            <a:schemeClr val="lt1"/>
                          </a:solidFill>
                          <a:latin typeface="Perpetua"/>
                          <a:cs typeface="Arial"/>
                        </a:defRPr>
                      </a:lvl3pPr>
                      <a:lvl4pPr marL="1371600" algn="l" defTabSz="914400" rtl="0" eaLnBrk="1" latinLnBrk="0" hangingPunct="1">
                        <a:defRPr sz="1800" b="1" kern="1200">
                          <a:solidFill>
                            <a:schemeClr val="lt1"/>
                          </a:solidFill>
                          <a:latin typeface="Perpetua"/>
                          <a:cs typeface="Arial"/>
                        </a:defRPr>
                      </a:lvl4pPr>
                      <a:lvl5pPr marL="1828800" algn="l" defTabSz="914400" rtl="0" eaLnBrk="1" latinLnBrk="0" hangingPunct="1">
                        <a:defRPr sz="1800" b="1" kern="1200">
                          <a:solidFill>
                            <a:schemeClr val="lt1"/>
                          </a:solidFill>
                          <a:latin typeface="Perpetua"/>
                          <a:cs typeface="Arial"/>
                        </a:defRPr>
                      </a:lvl5pPr>
                      <a:lvl6pPr marL="2286000" algn="l" defTabSz="914400" rtl="0" eaLnBrk="1" latinLnBrk="0" hangingPunct="1">
                        <a:defRPr sz="1800" b="1" kern="1200">
                          <a:solidFill>
                            <a:schemeClr val="lt1"/>
                          </a:solidFill>
                          <a:latin typeface="Perpetua"/>
                          <a:cs typeface="Arial"/>
                        </a:defRPr>
                      </a:lvl6pPr>
                      <a:lvl7pPr marL="2743200" algn="l" defTabSz="914400" rtl="0" eaLnBrk="1" latinLnBrk="0" hangingPunct="1">
                        <a:defRPr sz="1800" b="1" kern="1200">
                          <a:solidFill>
                            <a:schemeClr val="lt1"/>
                          </a:solidFill>
                          <a:latin typeface="Perpetua"/>
                          <a:cs typeface="Arial"/>
                        </a:defRPr>
                      </a:lvl7pPr>
                      <a:lvl8pPr marL="3200400" algn="l" defTabSz="914400" rtl="0" eaLnBrk="1" latinLnBrk="0" hangingPunct="1">
                        <a:defRPr sz="1800" b="1" kern="1200">
                          <a:solidFill>
                            <a:schemeClr val="lt1"/>
                          </a:solidFill>
                          <a:latin typeface="Perpetua"/>
                          <a:cs typeface="Arial"/>
                        </a:defRPr>
                      </a:lvl8pPr>
                      <a:lvl9pPr marL="3657600" algn="l" defTabSz="914400" rtl="0" eaLnBrk="1" latinLnBrk="0" hangingPunct="1">
                        <a:defRPr sz="1800" b="1" kern="1200">
                          <a:solidFill>
                            <a:schemeClr val="lt1"/>
                          </a:solidFill>
                          <a:latin typeface="Perpetua"/>
                          <a:cs typeface="Arial"/>
                        </a:defRPr>
                      </a:lvl9pPr>
                    </a:lstStyle>
                    <a:p>
                      <a:pPr marL="0" marR="0" algn="l">
                        <a:spcBef>
                          <a:spcPts val="0"/>
                        </a:spcBef>
                        <a:spcAft>
                          <a:spcPts val="0"/>
                        </a:spcAft>
                      </a:pPr>
                      <a:r>
                        <a:rPr lang="en-US" sz="2000" dirty="0">
                          <a:effectLst/>
                        </a:rPr>
                        <a:t>Central</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1" marR="68581"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34817"/>
                    </a:solidFill>
                  </a:tcPr>
                </a:tc>
                <a:tc>
                  <a:txBody>
                    <a:bodyPr/>
                    <a:lstStyle>
                      <a:lvl1pPr marL="0" algn="l" defTabSz="914400" rtl="0" eaLnBrk="1" latinLnBrk="0" hangingPunct="1">
                        <a:defRPr sz="1800" kern="1200">
                          <a:solidFill>
                            <a:schemeClr val="dk1"/>
                          </a:solidFill>
                          <a:latin typeface="Perpetua"/>
                          <a:cs typeface="Arial"/>
                        </a:defRPr>
                      </a:lvl1pPr>
                      <a:lvl2pPr marL="457200" algn="l" defTabSz="914400" rtl="0" eaLnBrk="1" latinLnBrk="0" hangingPunct="1">
                        <a:defRPr sz="1800" kern="1200">
                          <a:solidFill>
                            <a:schemeClr val="dk1"/>
                          </a:solidFill>
                          <a:latin typeface="Perpetua"/>
                          <a:cs typeface="Arial"/>
                        </a:defRPr>
                      </a:lvl2pPr>
                      <a:lvl3pPr marL="914400" algn="l" defTabSz="914400" rtl="0" eaLnBrk="1" latinLnBrk="0" hangingPunct="1">
                        <a:defRPr sz="1800" kern="1200">
                          <a:solidFill>
                            <a:schemeClr val="dk1"/>
                          </a:solidFill>
                          <a:latin typeface="Perpetua"/>
                          <a:cs typeface="Arial"/>
                        </a:defRPr>
                      </a:lvl3pPr>
                      <a:lvl4pPr marL="1371600" algn="l" defTabSz="914400" rtl="0" eaLnBrk="1" latinLnBrk="0" hangingPunct="1">
                        <a:defRPr sz="1800" kern="1200">
                          <a:solidFill>
                            <a:schemeClr val="dk1"/>
                          </a:solidFill>
                          <a:latin typeface="Perpetua"/>
                          <a:cs typeface="Arial"/>
                        </a:defRPr>
                      </a:lvl4pPr>
                      <a:lvl5pPr marL="1828800" algn="l" defTabSz="914400" rtl="0" eaLnBrk="1" latinLnBrk="0" hangingPunct="1">
                        <a:defRPr sz="1800" kern="1200">
                          <a:solidFill>
                            <a:schemeClr val="dk1"/>
                          </a:solidFill>
                          <a:latin typeface="Perpetua"/>
                          <a:cs typeface="Arial"/>
                        </a:defRPr>
                      </a:lvl5pPr>
                      <a:lvl6pPr marL="2286000" algn="l" defTabSz="914400" rtl="0" eaLnBrk="1" latinLnBrk="0" hangingPunct="1">
                        <a:defRPr sz="1800" kern="1200">
                          <a:solidFill>
                            <a:schemeClr val="dk1"/>
                          </a:solidFill>
                          <a:latin typeface="Perpetua"/>
                          <a:cs typeface="Arial"/>
                        </a:defRPr>
                      </a:lvl6pPr>
                      <a:lvl7pPr marL="2743200" algn="l" defTabSz="914400" rtl="0" eaLnBrk="1" latinLnBrk="0" hangingPunct="1">
                        <a:defRPr sz="1800" kern="1200">
                          <a:solidFill>
                            <a:schemeClr val="dk1"/>
                          </a:solidFill>
                          <a:latin typeface="Perpetua"/>
                          <a:cs typeface="Arial"/>
                        </a:defRPr>
                      </a:lvl7pPr>
                      <a:lvl8pPr marL="3200400" algn="l" defTabSz="914400" rtl="0" eaLnBrk="1" latinLnBrk="0" hangingPunct="1">
                        <a:defRPr sz="1800" kern="1200">
                          <a:solidFill>
                            <a:schemeClr val="dk1"/>
                          </a:solidFill>
                          <a:latin typeface="Perpetua"/>
                          <a:cs typeface="Arial"/>
                        </a:defRPr>
                      </a:lvl8pPr>
                      <a:lvl9pPr marL="3657600" algn="l" defTabSz="914400" rtl="0" eaLnBrk="1" latinLnBrk="0" hangingPunct="1">
                        <a:defRPr sz="1800" kern="1200">
                          <a:solidFill>
                            <a:schemeClr val="dk1"/>
                          </a:solidFill>
                          <a:latin typeface="Perpetua"/>
                          <a:cs typeface="Arial"/>
                        </a:defRPr>
                      </a:lvl9pPr>
                    </a:lstStyle>
                    <a:p>
                      <a:pPr marL="0" marR="0" algn="r" fontAlgn="base">
                        <a:spcBef>
                          <a:spcPts val="0"/>
                        </a:spcBef>
                        <a:spcAft>
                          <a:spcPts val="0"/>
                        </a:spcAft>
                      </a:pPr>
                      <a:r>
                        <a:rPr lang="en-US" sz="2000" kern="1200">
                          <a:effectLst/>
                        </a:rPr>
                        <a:t>28.0</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1" marR="68581"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34817">
                        <a:tint val="20000"/>
                      </a:srgbClr>
                    </a:solidFill>
                  </a:tcPr>
                </a:tc>
                <a:tc>
                  <a:txBody>
                    <a:bodyPr/>
                    <a:lstStyle>
                      <a:lvl1pPr marL="0" algn="l" defTabSz="914400" rtl="0" eaLnBrk="1" latinLnBrk="0" hangingPunct="1">
                        <a:defRPr sz="1800" kern="1200">
                          <a:solidFill>
                            <a:schemeClr val="dk1"/>
                          </a:solidFill>
                          <a:latin typeface="Perpetua"/>
                          <a:cs typeface="Arial"/>
                        </a:defRPr>
                      </a:lvl1pPr>
                      <a:lvl2pPr marL="457200" algn="l" defTabSz="914400" rtl="0" eaLnBrk="1" latinLnBrk="0" hangingPunct="1">
                        <a:defRPr sz="1800" kern="1200">
                          <a:solidFill>
                            <a:schemeClr val="dk1"/>
                          </a:solidFill>
                          <a:latin typeface="Perpetua"/>
                          <a:cs typeface="Arial"/>
                        </a:defRPr>
                      </a:lvl2pPr>
                      <a:lvl3pPr marL="914400" algn="l" defTabSz="914400" rtl="0" eaLnBrk="1" latinLnBrk="0" hangingPunct="1">
                        <a:defRPr sz="1800" kern="1200">
                          <a:solidFill>
                            <a:schemeClr val="dk1"/>
                          </a:solidFill>
                          <a:latin typeface="Perpetua"/>
                          <a:cs typeface="Arial"/>
                        </a:defRPr>
                      </a:lvl3pPr>
                      <a:lvl4pPr marL="1371600" algn="l" defTabSz="914400" rtl="0" eaLnBrk="1" latinLnBrk="0" hangingPunct="1">
                        <a:defRPr sz="1800" kern="1200">
                          <a:solidFill>
                            <a:schemeClr val="dk1"/>
                          </a:solidFill>
                          <a:latin typeface="Perpetua"/>
                          <a:cs typeface="Arial"/>
                        </a:defRPr>
                      </a:lvl4pPr>
                      <a:lvl5pPr marL="1828800" algn="l" defTabSz="914400" rtl="0" eaLnBrk="1" latinLnBrk="0" hangingPunct="1">
                        <a:defRPr sz="1800" kern="1200">
                          <a:solidFill>
                            <a:schemeClr val="dk1"/>
                          </a:solidFill>
                          <a:latin typeface="Perpetua"/>
                          <a:cs typeface="Arial"/>
                        </a:defRPr>
                      </a:lvl5pPr>
                      <a:lvl6pPr marL="2286000" algn="l" defTabSz="914400" rtl="0" eaLnBrk="1" latinLnBrk="0" hangingPunct="1">
                        <a:defRPr sz="1800" kern="1200">
                          <a:solidFill>
                            <a:schemeClr val="dk1"/>
                          </a:solidFill>
                          <a:latin typeface="Perpetua"/>
                          <a:cs typeface="Arial"/>
                        </a:defRPr>
                      </a:lvl6pPr>
                      <a:lvl7pPr marL="2743200" algn="l" defTabSz="914400" rtl="0" eaLnBrk="1" latinLnBrk="0" hangingPunct="1">
                        <a:defRPr sz="1800" kern="1200">
                          <a:solidFill>
                            <a:schemeClr val="dk1"/>
                          </a:solidFill>
                          <a:latin typeface="Perpetua"/>
                          <a:cs typeface="Arial"/>
                        </a:defRPr>
                      </a:lvl7pPr>
                      <a:lvl8pPr marL="3200400" algn="l" defTabSz="914400" rtl="0" eaLnBrk="1" latinLnBrk="0" hangingPunct="1">
                        <a:defRPr sz="1800" kern="1200">
                          <a:solidFill>
                            <a:schemeClr val="dk1"/>
                          </a:solidFill>
                          <a:latin typeface="Perpetua"/>
                          <a:cs typeface="Arial"/>
                        </a:defRPr>
                      </a:lvl8pPr>
                      <a:lvl9pPr marL="3657600" algn="l" defTabSz="914400" rtl="0" eaLnBrk="1" latinLnBrk="0" hangingPunct="1">
                        <a:defRPr sz="1800" kern="1200">
                          <a:solidFill>
                            <a:schemeClr val="dk1"/>
                          </a:solidFill>
                          <a:latin typeface="Perpetua"/>
                          <a:cs typeface="Arial"/>
                        </a:defRPr>
                      </a:lvl9pPr>
                    </a:lstStyle>
                    <a:p>
                      <a:pPr marL="0" marR="0" algn="r" fontAlgn="base">
                        <a:spcBef>
                          <a:spcPts val="0"/>
                        </a:spcBef>
                        <a:spcAft>
                          <a:spcPts val="0"/>
                        </a:spcAft>
                      </a:pPr>
                      <a:r>
                        <a:rPr lang="en-US" sz="2000" kern="1200">
                          <a:effectLst/>
                        </a:rPr>
                        <a:t>29.1</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1" marR="68581"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34817">
                        <a:tint val="20000"/>
                      </a:srgbClr>
                    </a:solidFill>
                  </a:tcPr>
                </a:tc>
                <a:tc>
                  <a:txBody>
                    <a:bodyPr/>
                    <a:lstStyle>
                      <a:lvl1pPr marL="0" algn="l" defTabSz="914400" rtl="0" eaLnBrk="1" latinLnBrk="0" hangingPunct="1">
                        <a:defRPr sz="1800" kern="1200">
                          <a:solidFill>
                            <a:schemeClr val="dk1"/>
                          </a:solidFill>
                          <a:latin typeface="Perpetua"/>
                          <a:cs typeface="Arial"/>
                        </a:defRPr>
                      </a:lvl1pPr>
                      <a:lvl2pPr marL="457200" algn="l" defTabSz="914400" rtl="0" eaLnBrk="1" latinLnBrk="0" hangingPunct="1">
                        <a:defRPr sz="1800" kern="1200">
                          <a:solidFill>
                            <a:schemeClr val="dk1"/>
                          </a:solidFill>
                          <a:latin typeface="Perpetua"/>
                          <a:cs typeface="Arial"/>
                        </a:defRPr>
                      </a:lvl2pPr>
                      <a:lvl3pPr marL="914400" algn="l" defTabSz="914400" rtl="0" eaLnBrk="1" latinLnBrk="0" hangingPunct="1">
                        <a:defRPr sz="1800" kern="1200">
                          <a:solidFill>
                            <a:schemeClr val="dk1"/>
                          </a:solidFill>
                          <a:latin typeface="Perpetua"/>
                          <a:cs typeface="Arial"/>
                        </a:defRPr>
                      </a:lvl3pPr>
                      <a:lvl4pPr marL="1371600" algn="l" defTabSz="914400" rtl="0" eaLnBrk="1" latinLnBrk="0" hangingPunct="1">
                        <a:defRPr sz="1800" kern="1200">
                          <a:solidFill>
                            <a:schemeClr val="dk1"/>
                          </a:solidFill>
                          <a:latin typeface="Perpetua"/>
                          <a:cs typeface="Arial"/>
                        </a:defRPr>
                      </a:lvl4pPr>
                      <a:lvl5pPr marL="1828800" algn="l" defTabSz="914400" rtl="0" eaLnBrk="1" latinLnBrk="0" hangingPunct="1">
                        <a:defRPr sz="1800" kern="1200">
                          <a:solidFill>
                            <a:schemeClr val="dk1"/>
                          </a:solidFill>
                          <a:latin typeface="Perpetua"/>
                          <a:cs typeface="Arial"/>
                        </a:defRPr>
                      </a:lvl5pPr>
                      <a:lvl6pPr marL="2286000" algn="l" defTabSz="914400" rtl="0" eaLnBrk="1" latinLnBrk="0" hangingPunct="1">
                        <a:defRPr sz="1800" kern="1200">
                          <a:solidFill>
                            <a:schemeClr val="dk1"/>
                          </a:solidFill>
                          <a:latin typeface="Perpetua"/>
                          <a:cs typeface="Arial"/>
                        </a:defRPr>
                      </a:lvl6pPr>
                      <a:lvl7pPr marL="2743200" algn="l" defTabSz="914400" rtl="0" eaLnBrk="1" latinLnBrk="0" hangingPunct="1">
                        <a:defRPr sz="1800" kern="1200">
                          <a:solidFill>
                            <a:schemeClr val="dk1"/>
                          </a:solidFill>
                          <a:latin typeface="Perpetua"/>
                          <a:cs typeface="Arial"/>
                        </a:defRPr>
                      </a:lvl7pPr>
                      <a:lvl8pPr marL="3200400" algn="l" defTabSz="914400" rtl="0" eaLnBrk="1" latinLnBrk="0" hangingPunct="1">
                        <a:defRPr sz="1800" kern="1200">
                          <a:solidFill>
                            <a:schemeClr val="dk1"/>
                          </a:solidFill>
                          <a:latin typeface="Perpetua"/>
                          <a:cs typeface="Arial"/>
                        </a:defRPr>
                      </a:lvl8pPr>
                      <a:lvl9pPr marL="3657600" algn="l" defTabSz="914400" rtl="0" eaLnBrk="1" latinLnBrk="0" hangingPunct="1">
                        <a:defRPr sz="1800" kern="1200">
                          <a:solidFill>
                            <a:schemeClr val="dk1"/>
                          </a:solidFill>
                          <a:latin typeface="Perpetua"/>
                          <a:cs typeface="Arial"/>
                        </a:defRPr>
                      </a:lvl9pPr>
                    </a:lstStyle>
                    <a:p>
                      <a:pPr marL="0" marR="0" algn="r" fontAlgn="base">
                        <a:spcBef>
                          <a:spcPts val="0"/>
                        </a:spcBef>
                        <a:spcAft>
                          <a:spcPts val="0"/>
                        </a:spcAft>
                      </a:pPr>
                      <a:r>
                        <a:rPr lang="en-US" sz="2000" kern="1200">
                          <a:effectLst/>
                        </a:rPr>
                        <a:t>28.8</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1" marR="68581"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34817">
                        <a:tint val="20000"/>
                      </a:srgbClr>
                    </a:solidFill>
                  </a:tcPr>
                </a:tc>
                <a:tc>
                  <a:txBody>
                    <a:bodyPr/>
                    <a:lstStyle>
                      <a:lvl1pPr marL="0" algn="l" defTabSz="914400" rtl="0" eaLnBrk="1" latinLnBrk="0" hangingPunct="1">
                        <a:defRPr sz="1800" kern="1200">
                          <a:solidFill>
                            <a:schemeClr val="dk1"/>
                          </a:solidFill>
                          <a:latin typeface="Perpetua"/>
                          <a:cs typeface="Arial"/>
                        </a:defRPr>
                      </a:lvl1pPr>
                      <a:lvl2pPr marL="457200" algn="l" defTabSz="914400" rtl="0" eaLnBrk="1" latinLnBrk="0" hangingPunct="1">
                        <a:defRPr sz="1800" kern="1200">
                          <a:solidFill>
                            <a:schemeClr val="dk1"/>
                          </a:solidFill>
                          <a:latin typeface="Perpetua"/>
                          <a:cs typeface="Arial"/>
                        </a:defRPr>
                      </a:lvl2pPr>
                      <a:lvl3pPr marL="914400" algn="l" defTabSz="914400" rtl="0" eaLnBrk="1" latinLnBrk="0" hangingPunct="1">
                        <a:defRPr sz="1800" kern="1200">
                          <a:solidFill>
                            <a:schemeClr val="dk1"/>
                          </a:solidFill>
                          <a:latin typeface="Perpetua"/>
                          <a:cs typeface="Arial"/>
                        </a:defRPr>
                      </a:lvl3pPr>
                      <a:lvl4pPr marL="1371600" algn="l" defTabSz="914400" rtl="0" eaLnBrk="1" latinLnBrk="0" hangingPunct="1">
                        <a:defRPr sz="1800" kern="1200">
                          <a:solidFill>
                            <a:schemeClr val="dk1"/>
                          </a:solidFill>
                          <a:latin typeface="Perpetua"/>
                          <a:cs typeface="Arial"/>
                        </a:defRPr>
                      </a:lvl4pPr>
                      <a:lvl5pPr marL="1828800" algn="l" defTabSz="914400" rtl="0" eaLnBrk="1" latinLnBrk="0" hangingPunct="1">
                        <a:defRPr sz="1800" kern="1200">
                          <a:solidFill>
                            <a:schemeClr val="dk1"/>
                          </a:solidFill>
                          <a:latin typeface="Perpetua"/>
                          <a:cs typeface="Arial"/>
                        </a:defRPr>
                      </a:lvl5pPr>
                      <a:lvl6pPr marL="2286000" algn="l" defTabSz="914400" rtl="0" eaLnBrk="1" latinLnBrk="0" hangingPunct="1">
                        <a:defRPr sz="1800" kern="1200">
                          <a:solidFill>
                            <a:schemeClr val="dk1"/>
                          </a:solidFill>
                          <a:latin typeface="Perpetua"/>
                          <a:cs typeface="Arial"/>
                        </a:defRPr>
                      </a:lvl6pPr>
                      <a:lvl7pPr marL="2743200" algn="l" defTabSz="914400" rtl="0" eaLnBrk="1" latinLnBrk="0" hangingPunct="1">
                        <a:defRPr sz="1800" kern="1200">
                          <a:solidFill>
                            <a:schemeClr val="dk1"/>
                          </a:solidFill>
                          <a:latin typeface="Perpetua"/>
                          <a:cs typeface="Arial"/>
                        </a:defRPr>
                      </a:lvl7pPr>
                      <a:lvl8pPr marL="3200400" algn="l" defTabSz="914400" rtl="0" eaLnBrk="1" latinLnBrk="0" hangingPunct="1">
                        <a:defRPr sz="1800" kern="1200">
                          <a:solidFill>
                            <a:schemeClr val="dk1"/>
                          </a:solidFill>
                          <a:latin typeface="Perpetua"/>
                          <a:cs typeface="Arial"/>
                        </a:defRPr>
                      </a:lvl8pPr>
                      <a:lvl9pPr marL="3657600" algn="l" defTabSz="914400" rtl="0" eaLnBrk="1" latinLnBrk="0" hangingPunct="1">
                        <a:defRPr sz="1800" kern="1200">
                          <a:solidFill>
                            <a:schemeClr val="dk1"/>
                          </a:solidFill>
                          <a:latin typeface="Perpetua"/>
                          <a:cs typeface="Arial"/>
                        </a:defRPr>
                      </a:lvl9pPr>
                    </a:lstStyle>
                    <a:p>
                      <a:pPr marL="0" marR="0" algn="r" fontAlgn="base">
                        <a:spcBef>
                          <a:spcPts val="0"/>
                        </a:spcBef>
                        <a:spcAft>
                          <a:spcPts val="0"/>
                        </a:spcAft>
                      </a:pPr>
                      <a:r>
                        <a:rPr lang="en-US" sz="2000" kern="1200">
                          <a:effectLst/>
                        </a:rPr>
                        <a:t>37.5</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1" marR="68581"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34817">
                        <a:tint val="20000"/>
                      </a:srgbClr>
                    </a:solidFill>
                  </a:tcPr>
                </a:tc>
                <a:tc>
                  <a:txBody>
                    <a:bodyPr/>
                    <a:lstStyle>
                      <a:lvl1pPr marL="0" algn="l" defTabSz="914400" rtl="0" eaLnBrk="1" latinLnBrk="0" hangingPunct="1">
                        <a:defRPr sz="1800" kern="1200">
                          <a:solidFill>
                            <a:schemeClr val="dk1"/>
                          </a:solidFill>
                          <a:latin typeface="Perpetua"/>
                          <a:cs typeface="Arial"/>
                        </a:defRPr>
                      </a:lvl1pPr>
                      <a:lvl2pPr marL="457200" algn="l" defTabSz="914400" rtl="0" eaLnBrk="1" latinLnBrk="0" hangingPunct="1">
                        <a:defRPr sz="1800" kern="1200">
                          <a:solidFill>
                            <a:schemeClr val="dk1"/>
                          </a:solidFill>
                          <a:latin typeface="Perpetua"/>
                          <a:cs typeface="Arial"/>
                        </a:defRPr>
                      </a:lvl2pPr>
                      <a:lvl3pPr marL="914400" algn="l" defTabSz="914400" rtl="0" eaLnBrk="1" latinLnBrk="0" hangingPunct="1">
                        <a:defRPr sz="1800" kern="1200">
                          <a:solidFill>
                            <a:schemeClr val="dk1"/>
                          </a:solidFill>
                          <a:latin typeface="Perpetua"/>
                          <a:cs typeface="Arial"/>
                        </a:defRPr>
                      </a:lvl3pPr>
                      <a:lvl4pPr marL="1371600" algn="l" defTabSz="914400" rtl="0" eaLnBrk="1" latinLnBrk="0" hangingPunct="1">
                        <a:defRPr sz="1800" kern="1200">
                          <a:solidFill>
                            <a:schemeClr val="dk1"/>
                          </a:solidFill>
                          <a:latin typeface="Perpetua"/>
                          <a:cs typeface="Arial"/>
                        </a:defRPr>
                      </a:lvl4pPr>
                      <a:lvl5pPr marL="1828800" algn="l" defTabSz="914400" rtl="0" eaLnBrk="1" latinLnBrk="0" hangingPunct="1">
                        <a:defRPr sz="1800" kern="1200">
                          <a:solidFill>
                            <a:schemeClr val="dk1"/>
                          </a:solidFill>
                          <a:latin typeface="Perpetua"/>
                          <a:cs typeface="Arial"/>
                        </a:defRPr>
                      </a:lvl5pPr>
                      <a:lvl6pPr marL="2286000" algn="l" defTabSz="914400" rtl="0" eaLnBrk="1" latinLnBrk="0" hangingPunct="1">
                        <a:defRPr sz="1800" kern="1200">
                          <a:solidFill>
                            <a:schemeClr val="dk1"/>
                          </a:solidFill>
                          <a:latin typeface="Perpetua"/>
                          <a:cs typeface="Arial"/>
                        </a:defRPr>
                      </a:lvl6pPr>
                      <a:lvl7pPr marL="2743200" algn="l" defTabSz="914400" rtl="0" eaLnBrk="1" latinLnBrk="0" hangingPunct="1">
                        <a:defRPr sz="1800" kern="1200">
                          <a:solidFill>
                            <a:schemeClr val="dk1"/>
                          </a:solidFill>
                          <a:latin typeface="Perpetua"/>
                          <a:cs typeface="Arial"/>
                        </a:defRPr>
                      </a:lvl7pPr>
                      <a:lvl8pPr marL="3200400" algn="l" defTabSz="914400" rtl="0" eaLnBrk="1" latinLnBrk="0" hangingPunct="1">
                        <a:defRPr sz="1800" kern="1200">
                          <a:solidFill>
                            <a:schemeClr val="dk1"/>
                          </a:solidFill>
                          <a:latin typeface="Perpetua"/>
                          <a:cs typeface="Arial"/>
                        </a:defRPr>
                      </a:lvl8pPr>
                      <a:lvl9pPr marL="3657600" algn="l" defTabSz="914400" rtl="0" eaLnBrk="1" latinLnBrk="0" hangingPunct="1">
                        <a:defRPr sz="1800" kern="1200">
                          <a:solidFill>
                            <a:schemeClr val="dk1"/>
                          </a:solidFill>
                          <a:latin typeface="Perpetua"/>
                          <a:cs typeface="Arial"/>
                        </a:defRPr>
                      </a:lvl9pPr>
                    </a:lstStyle>
                    <a:p>
                      <a:pPr marL="0" marR="0" algn="r">
                        <a:spcBef>
                          <a:spcPts val="0"/>
                        </a:spcBef>
                        <a:spcAft>
                          <a:spcPts val="0"/>
                        </a:spcAft>
                      </a:pPr>
                      <a:r>
                        <a:rPr lang="en-US" sz="2000">
                          <a:effectLst/>
                        </a:rPr>
                        <a:t>42.1</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1" marR="68581"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34817">
                        <a:tint val="20000"/>
                      </a:srgbClr>
                    </a:solidFill>
                  </a:tcPr>
                </a:tc>
                <a:tc>
                  <a:txBody>
                    <a:bodyPr/>
                    <a:lstStyle>
                      <a:lvl1pPr marL="0" algn="l" defTabSz="914400" rtl="0" eaLnBrk="1" latinLnBrk="0" hangingPunct="1">
                        <a:defRPr sz="1800" kern="1200">
                          <a:solidFill>
                            <a:schemeClr val="dk1"/>
                          </a:solidFill>
                          <a:latin typeface="Perpetua"/>
                          <a:cs typeface="Arial"/>
                        </a:defRPr>
                      </a:lvl1pPr>
                      <a:lvl2pPr marL="457200" algn="l" defTabSz="914400" rtl="0" eaLnBrk="1" latinLnBrk="0" hangingPunct="1">
                        <a:defRPr sz="1800" kern="1200">
                          <a:solidFill>
                            <a:schemeClr val="dk1"/>
                          </a:solidFill>
                          <a:latin typeface="Perpetua"/>
                          <a:cs typeface="Arial"/>
                        </a:defRPr>
                      </a:lvl2pPr>
                      <a:lvl3pPr marL="914400" algn="l" defTabSz="914400" rtl="0" eaLnBrk="1" latinLnBrk="0" hangingPunct="1">
                        <a:defRPr sz="1800" kern="1200">
                          <a:solidFill>
                            <a:schemeClr val="dk1"/>
                          </a:solidFill>
                          <a:latin typeface="Perpetua"/>
                          <a:cs typeface="Arial"/>
                        </a:defRPr>
                      </a:lvl3pPr>
                      <a:lvl4pPr marL="1371600" algn="l" defTabSz="914400" rtl="0" eaLnBrk="1" latinLnBrk="0" hangingPunct="1">
                        <a:defRPr sz="1800" kern="1200">
                          <a:solidFill>
                            <a:schemeClr val="dk1"/>
                          </a:solidFill>
                          <a:latin typeface="Perpetua"/>
                          <a:cs typeface="Arial"/>
                        </a:defRPr>
                      </a:lvl4pPr>
                      <a:lvl5pPr marL="1828800" algn="l" defTabSz="914400" rtl="0" eaLnBrk="1" latinLnBrk="0" hangingPunct="1">
                        <a:defRPr sz="1800" kern="1200">
                          <a:solidFill>
                            <a:schemeClr val="dk1"/>
                          </a:solidFill>
                          <a:latin typeface="Perpetua"/>
                          <a:cs typeface="Arial"/>
                        </a:defRPr>
                      </a:lvl5pPr>
                      <a:lvl6pPr marL="2286000" algn="l" defTabSz="914400" rtl="0" eaLnBrk="1" latinLnBrk="0" hangingPunct="1">
                        <a:defRPr sz="1800" kern="1200">
                          <a:solidFill>
                            <a:schemeClr val="dk1"/>
                          </a:solidFill>
                          <a:latin typeface="Perpetua"/>
                          <a:cs typeface="Arial"/>
                        </a:defRPr>
                      </a:lvl6pPr>
                      <a:lvl7pPr marL="2743200" algn="l" defTabSz="914400" rtl="0" eaLnBrk="1" latinLnBrk="0" hangingPunct="1">
                        <a:defRPr sz="1800" kern="1200">
                          <a:solidFill>
                            <a:schemeClr val="dk1"/>
                          </a:solidFill>
                          <a:latin typeface="Perpetua"/>
                          <a:cs typeface="Arial"/>
                        </a:defRPr>
                      </a:lvl7pPr>
                      <a:lvl8pPr marL="3200400" algn="l" defTabSz="914400" rtl="0" eaLnBrk="1" latinLnBrk="0" hangingPunct="1">
                        <a:defRPr sz="1800" kern="1200">
                          <a:solidFill>
                            <a:schemeClr val="dk1"/>
                          </a:solidFill>
                          <a:latin typeface="Perpetua"/>
                          <a:cs typeface="Arial"/>
                        </a:defRPr>
                      </a:lvl8pPr>
                      <a:lvl9pPr marL="3657600" algn="l" defTabSz="914400" rtl="0" eaLnBrk="1" latinLnBrk="0" hangingPunct="1">
                        <a:defRPr sz="1800" kern="1200">
                          <a:solidFill>
                            <a:schemeClr val="dk1"/>
                          </a:solidFill>
                          <a:latin typeface="Perpetua"/>
                          <a:cs typeface="Arial"/>
                        </a:defRPr>
                      </a:lvl9pPr>
                    </a:lstStyle>
                    <a:p>
                      <a:pPr marL="0" marR="0" algn="r" fontAlgn="base">
                        <a:spcBef>
                          <a:spcPts val="0"/>
                        </a:spcBef>
                        <a:spcAft>
                          <a:spcPts val="0"/>
                        </a:spcAft>
                      </a:pPr>
                      <a:r>
                        <a:rPr lang="en-US" sz="2000" kern="1200">
                          <a:effectLst/>
                        </a:rPr>
                        <a:t>2.1</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1" marR="68581"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34817">
                        <a:tint val="20000"/>
                      </a:srgbClr>
                    </a:solidFill>
                  </a:tcPr>
                </a:tc>
                <a:tc>
                  <a:txBody>
                    <a:bodyPr/>
                    <a:lstStyle>
                      <a:lvl1pPr marL="0" algn="l" defTabSz="914400" rtl="0" eaLnBrk="1" latinLnBrk="0" hangingPunct="1">
                        <a:defRPr sz="1800" kern="1200">
                          <a:solidFill>
                            <a:schemeClr val="dk1"/>
                          </a:solidFill>
                          <a:latin typeface="Perpetua"/>
                          <a:cs typeface="Arial"/>
                        </a:defRPr>
                      </a:lvl1pPr>
                      <a:lvl2pPr marL="457200" algn="l" defTabSz="914400" rtl="0" eaLnBrk="1" latinLnBrk="0" hangingPunct="1">
                        <a:defRPr sz="1800" kern="1200">
                          <a:solidFill>
                            <a:schemeClr val="dk1"/>
                          </a:solidFill>
                          <a:latin typeface="Perpetua"/>
                          <a:cs typeface="Arial"/>
                        </a:defRPr>
                      </a:lvl2pPr>
                      <a:lvl3pPr marL="914400" algn="l" defTabSz="914400" rtl="0" eaLnBrk="1" latinLnBrk="0" hangingPunct="1">
                        <a:defRPr sz="1800" kern="1200">
                          <a:solidFill>
                            <a:schemeClr val="dk1"/>
                          </a:solidFill>
                          <a:latin typeface="Perpetua"/>
                          <a:cs typeface="Arial"/>
                        </a:defRPr>
                      </a:lvl3pPr>
                      <a:lvl4pPr marL="1371600" algn="l" defTabSz="914400" rtl="0" eaLnBrk="1" latinLnBrk="0" hangingPunct="1">
                        <a:defRPr sz="1800" kern="1200">
                          <a:solidFill>
                            <a:schemeClr val="dk1"/>
                          </a:solidFill>
                          <a:latin typeface="Perpetua"/>
                          <a:cs typeface="Arial"/>
                        </a:defRPr>
                      </a:lvl4pPr>
                      <a:lvl5pPr marL="1828800" algn="l" defTabSz="914400" rtl="0" eaLnBrk="1" latinLnBrk="0" hangingPunct="1">
                        <a:defRPr sz="1800" kern="1200">
                          <a:solidFill>
                            <a:schemeClr val="dk1"/>
                          </a:solidFill>
                          <a:latin typeface="Perpetua"/>
                          <a:cs typeface="Arial"/>
                        </a:defRPr>
                      </a:lvl5pPr>
                      <a:lvl6pPr marL="2286000" algn="l" defTabSz="914400" rtl="0" eaLnBrk="1" latinLnBrk="0" hangingPunct="1">
                        <a:defRPr sz="1800" kern="1200">
                          <a:solidFill>
                            <a:schemeClr val="dk1"/>
                          </a:solidFill>
                          <a:latin typeface="Perpetua"/>
                          <a:cs typeface="Arial"/>
                        </a:defRPr>
                      </a:lvl6pPr>
                      <a:lvl7pPr marL="2743200" algn="l" defTabSz="914400" rtl="0" eaLnBrk="1" latinLnBrk="0" hangingPunct="1">
                        <a:defRPr sz="1800" kern="1200">
                          <a:solidFill>
                            <a:schemeClr val="dk1"/>
                          </a:solidFill>
                          <a:latin typeface="Perpetua"/>
                          <a:cs typeface="Arial"/>
                        </a:defRPr>
                      </a:lvl7pPr>
                      <a:lvl8pPr marL="3200400" algn="l" defTabSz="914400" rtl="0" eaLnBrk="1" latinLnBrk="0" hangingPunct="1">
                        <a:defRPr sz="1800" kern="1200">
                          <a:solidFill>
                            <a:schemeClr val="dk1"/>
                          </a:solidFill>
                          <a:latin typeface="Perpetua"/>
                          <a:cs typeface="Arial"/>
                        </a:defRPr>
                      </a:lvl8pPr>
                      <a:lvl9pPr marL="3657600" algn="l" defTabSz="914400" rtl="0" eaLnBrk="1" latinLnBrk="0" hangingPunct="1">
                        <a:defRPr sz="1800" kern="1200">
                          <a:solidFill>
                            <a:schemeClr val="dk1"/>
                          </a:solidFill>
                          <a:latin typeface="Perpetua"/>
                          <a:cs typeface="Arial"/>
                        </a:defRPr>
                      </a:lvl9pPr>
                    </a:lstStyle>
                    <a:p>
                      <a:pPr marL="0" marR="0" algn="r" fontAlgn="base">
                        <a:spcBef>
                          <a:spcPts val="0"/>
                        </a:spcBef>
                        <a:spcAft>
                          <a:spcPts val="0"/>
                        </a:spcAft>
                      </a:pPr>
                      <a:r>
                        <a:rPr lang="en-US" sz="2000" kern="1200">
                          <a:effectLst/>
                        </a:rPr>
                        <a:t>1.7</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1" marR="68581"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34817">
                        <a:tint val="20000"/>
                      </a:srgbClr>
                    </a:solidFill>
                  </a:tcPr>
                </a:tc>
                <a:tc>
                  <a:txBody>
                    <a:bodyPr/>
                    <a:lstStyle>
                      <a:lvl1pPr marL="0" algn="l" defTabSz="914400" rtl="0" eaLnBrk="1" latinLnBrk="0" hangingPunct="1">
                        <a:defRPr sz="1800" kern="1200">
                          <a:solidFill>
                            <a:schemeClr val="dk1"/>
                          </a:solidFill>
                          <a:latin typeface="Perpetua"/>
                          <a:cs typeface="Arial"/>
                        </a:defRPr>
                      </a:lvl1pPr>
                      <a:lvl2pPr marL="457200" algn="l" defTabSz="914400" rtl="0" eaLnBrk="1" latinLnBrk="0" hangingPunct="1">
                        <a:defRPr sz="1800" kern="1200">
                          <a:solidFill>
                            <a:schemeClr val="dk1"/>
                          </a:solidFill>
                          <a:latin typeface="Perpetua"/>
                          <a:cs typeface="Arial"/>
                        </a:defRPr>
                      </a:lvl2pPr>
                      <a:lvl3pPr marL="914400" algn="l" defTabSz="914400" rtl="0" eaLnBrk="1" latinLnBrk="0" hangingPunct="1">
                        <a:defRPr sz="1800" kern="1200">
                          <a:solidFill>
                            <a:schemeClr val="dk1"/>
                          </a:solidFill>
                          <a:latin typeface="Perpetua"/>
                          <a:cs typeface="Arial"/>
                        </a:defRPr>
                      </a:lvl3pPr>
                      <a:lvl4pPr marL="1371600" algn="l" defTabSz="914400" rtl="0" eaLnBrk="1" latinLnBrk="0" hangingPunct="1">
                        <a:defRPr sz="1800" kern="1200">
                          <a:solidFill>
                            <a:schemeClr val="dk1"/>
                          </a:solidFill>
                          <a:latin typeface="Perpetua"/>
                          <a:cs typeface="Arial"/>
                        </a:defRPr>
                      </a:lvl4pPr>
                      <a:lvl5pPr marL="1828800" algn="l" defTabSz="914400" rtl="0" eaLnBrk="1" latinLnBrk="0" hangingPunct="1">
                        <a:defRPr sz="1800" kern="1200">
                          <a:solidFill>
                            <a:schemeClr val="dk1"/>
                          </a:solidFill>
                          <a:latin typeface="Perpetua"/>
                          <a:cs typeface="Arial"/>
                        </a:defRPr>
                      </a:lvl5pPr>
                      <a:lvl6pPr marL="2286000" algn="l" defTabSz="914400" rtl="0" eaLnBrk="1" latinLnBrk="0" hangingPunct="1">
                        <a:defRPr sz="1800" kern="1200">
                          <a:solidFill>
                            <a:schemeClr val="dk1"/>
                          </a:solidFill>
                          <a:latin typeface="Perpetua"/>
                          <a:cs typeface="Arial"/>
                        </a:defRPr>
                      </a:lvl6pPr>
                      <a:lvl7pPr marL="2743200" algn="l" defTabSz="914400" rtl="0" eaLnBrk="1" latinLnBrk="0" hangingPunct="1">
                        <a:defRPr sz="1800" kern="1200">
                          <a:solidFill>
                            <a:schemeClr val="dk1"/>
                          </a:solidFill>
                          <a:latin typeface="Perpetua"/>
                          <a:cs typeface="Arial"/>
                        </a:defRPr>
                      </a:lvl7pPr>
                      <a:lvl8pPr marL="3200400" algn="l" defTabSz="914400" rtl="0" eaLnBrk="1" latinLnBrk="0" hangingPunct="1">
                        <a:defRPr sz="1800" kern="1200">
                          <a:solidFill>
                            <a:schemeClr val="dk1"/>
                          </a:solidFill>
                          <a:latin typeface="Perpetua"/>
                          <a:cs typeface="Arial"/>
                        </a:defRPr>
                      </a:lvl8pPr>
                      <a:lvl9pPr marL="3657600" algn="l" defTabSz="914400" rtl="0" eaLnBrk="1" latinLnBrk="0" hangingPunct="1">
                        <a:defRPr sz="1800" kern="1200">
                          <a:solidFill>
                            <a:schemeClr val="dk1"/>
                          </a:solidFill>
                          <a:latin typeface="Perpetua"/>
                          <a:cs typeface="Arial"/>
                        </a:defRPr>
                      </a:lvl9pPr>
                    </a:lstStyle>
                    <a:p>
                      <a:pPr marL="0" marR="0" algn="r" fontAlgn="base">
                        <a:spcBef>
                          <a:spcPts val="0"/>
                        </a:spcBef>
                        <a:spcAft>
                          <a:spcPts val="0"/>
                        </a:spcAft>
                      </a:pPr>
                      <a:r>
                        <a:rPr lang="en-US" sz="2000" kern="1200">
                          <a:effectLst/>
                        </a:rPr>
                        <a:t>3.7</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1" marR="68581"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34817">
                        <a:tint val="20000"/>
                      </a:srgbClr>
                    </a:solidFill>
                  </a:tcPr>
                </a:tc>
                <a:tc>
                  <a:txBody>
                    <a:bodyPr/>
                    <a:lstStyle>
                      <a:lvl1pPr marL="0" algn="l" defTabSz="914400" rtl="0" eaLnBrk="1" latinLnBrk="0" hangingPunct="1">
                        <a:defRPr sz="1800" kern="1200">
                          <a:solidFill>
                            <a:schemeClr val="dk1"/>
                          </a:solidFill>
                          <a:latin typeface="Perpetua"/>
                          <a:cs typeface="Arial"/>
                        </a:defRPr>
                      </a:lvl1pPr>
                      <a:lvl2pPr marL="457200" algn="l" defTabSz="914400" rtl="0" eaLnBrk="1" latinLnBrk="0" hangingPunct="1">
                        <a:defRPr sz="1800" kern="1200">
                          <a:solidFill>
                            <a:schemeClr val="dk1"/>
                          </a:solidFill>
                          <a:latin typeface="Perpetua"/>
                          <a:cs typeface="Arial"/>
                        </a:defRPr>
                      </a:lvl2pPr>
                      <a:lvl3pPr marL="914400" algn="l" defTabSz="914400" rtl="0" eaLnBrk="1" latinLnBrk="0" hangingPunct="1">
                        <a:defRPr sz="1800" kern="1200">
                          <a:solidFill>
                            <a:schemeClr val="dk1"/>
                          </a:solidFill>
                          <a:latin typeface="Perpetua"/>
                          <a:cs typeface="Arial"/>
                        </a:defRPr>
                      </a:lvl3pPr>
                      <a:lvl4pPr marL="1371600" algn="l" defTabSz="914400" rtl="0" eaLnBrk="1" latinLnBrk="0" hangingPunct="1">
                        <a:defRPr sz="1800" kern="1200">
                          <a:solidFill>
                            <a:schemeClr val="dk1"/>
                          </a:solidFill>
                          <a:latin typeface="Perpetua"/>
                          <a:cs typeface="Arial"/>
                        </a:defRPr>
                      </a:lvl4pPr>
                      <a:lvl5pPr marL="1828800" algn="l" defTabSz="914400" rtl="0" eaLnBrk="1" latinLnBrk="0" hangingPunct="1">
                        <a:defRPr sz="1800" kern="1200">
                          <a:solidFill>
                            <a:schemeClr val="dk1"/>
                          </a:solidFill>
                          <a:latin typeface="Perpetua"/>
                          <a:cs typeface="Arial"/>
                        </a:defRPr>
                      </a:lvl5pPr>
                      <a:lvl6pPr marL="2286000" algn="l" defTabSz="914400" rtl="0" eaLnBrk="1" latinLnBrk="0" hangingPunct="1">
                        <a:defRPr sz="1800" kern="1200">
                          <a:solidFill>
                            <a:schemeClr val="dk1"/>
                          </a:solidFill>
                          <a:latin typeface="Perpetua"/>
                          <a:cs typeface="Arial"/>
                        </a:defRPr>
                      </a:lvl6pPr>
                      <a:lvl7pPr marL="2743200" algn="l" defTabSz="914400" rtl="0" eaLnBrk="1" latinLnBrk="0" hangingPunct="1">
                        <a:defRPr sz="1800" kern="1200">
                          <a:solidFill>
                            <a:schemeClr val="dk1"/>
                          </a:solidFill>
                          <a:latin typeface="Perpetua"/>
                          <a:cs typeface="Arial"/>
                        </a:defRPr>
                      </a:lvl7pPr>
                      <a:lvl8pPr marL="3200400" algn="l" defTabSz="914400" rtl="0" eaLnBrk="1" latinLnBrk="0" hangingPunct="1">
                        <a:defRPr sz="1800" kern="1200">
                          <a:solidFill>
                            <a:schemeClr val="dk1"/>
                          </a:solidFill>
                          <a:latin typeface="Perpetua"/>
                          <a:cs typeface="Arial"/>
                        </a:defRPr>
                      </a:lvl8pPr>
                      <a:lvl9pPr marL="3657600" algn="l" defTabSz="914400" rtl="0" eaLnBrk="1" latinLnBrk="0" hangingPunct="1">
                        <a:defRPr sz="1800" kern="1200">
                          <a:solidFill>
                            <a:schemeClr val="dk1"/>
                          </a:solidFill>
                          <a:latin typeface="Perpetua"/>
                          <a:cs typeface="Arial"/>
                        </a:defRPr>
                      </a:lvl9pPr>
                    </a:lstStyle>
                    <a:p>
                      <a:pPr marL="0" marR="0" algn="r">
                        <a:spcBef>
                          <a:spcPts val="0"/>
                        </a:spcBef>
                        <a:spcAft>
                          <a:spcPts val="0"/>
                        </a:spcAft>
                      </a:pPr>
                      <a:r>
                        <a:rPr lang="en-US" sz="2000">
                          <a:effectLst/>
                        </a:rPr>
                        <a:t>3.2</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1" marR="68581"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34817">
                        <a:tint val="20000"/>
                      </a:srgbClr>
                    </a:solidFill>
                  </a:tcPr>
                </a:tc>
                <a:extLst>
                  <a:ext uri="{0D108BD9-81ED-4DB2-BD59-A6C34878D82A}">
                    <a16:rowId xmlns:a16="http://schemas.microsoft.com/office/drawing/2014/main" val="10004"/>
                  </a:ext>
                </a:extLst>
              </a:tr>
              <a:tr h="315851">
                <a:tc>
                  <a:txBody>
                    <a:bodyPr/>
                    <a:lstStyle>
                      <a:lvl1pPr marL="0" algn="l" defTabSz="914400" rtl="0" eaLnBrk="1" latinLnBrk="0" hangingPunct="1">
                        <a:defRPr sz="1800" b="1" kern="1200">
                          <a:solidFill>
                            <a:schemeClr val="lt1"/>
                          </a:solidFill>
                          <a:latin typeface="Perpetua"/>
                          <a:cs typeface="Arial"/>
                        </a:defRPr>
                      </a:lvl1pPr>
                      <a:lvl2pPr marL="457200" algn="l" defTabSz="914400" rtl="0" eaLnBrk="1" latinLnBrk="0" hangingPunct="1">
                        <a:defRPr sz="1800" b="1" kern="1200">
                          <a:solidFill>
                            <a:schemeClr val="lt1"/>
                          </a:solidFill>
                          <a:latin typeface="Perpetua"/>
                          <a:cs typeface="Arial"/>
                        </a:defRPr>
                      </a:lvl2pPr>
                      <a:lvl3pPr marL="914400" algn="l" defTabSz="914400" rtl="0" eaLnBrk="1" latinLnBrk="0" hangingPunct="1">
                        <a:defRPr sz="1800" b="1" kern="1200">
                          <a:solidFill>
                            <a:schemeClr val="lt1"/>
                          </a:solidFill>
                          <a:latin typeface="Perpetua"/>
                          <a:cs typeface="Arial"/>
                        </a:defRPr>
                      </a:lvl3pPr>
                      <a:lvl4pPr marL="1371600" algn="l" defTabSz="914400" rtl="0" eaLnBrk="1" latinLnBrk="0" hangingPunct="1">
                        <a:defRPr sz="1800" b="1" kern="1200">
                          <a:solidFill>
                            <a:schemeClr val="lt1"/>
                          </a:solidFill>
                          <a:latin typeface="Perpetua"/>
                          <a:cs typeface="Arial"/>
                        </a:defRPr>
                      </a:lvl4pPr>
                      <a:lvl5pPr marL="1828800" algn="l" defTabSz="914400" rtl="0" eaLnBrk="1" latinLnBrk="0" hangingPunct="1">
                        <a:defRPr sz="1800" b="1" kern="1200">
                          <a:solidFill>
                            <a:schemeClr val="lt1"/>
                          </a:solidFill>
                          <a:latin typeface="Perpetua"/>
                          <a:cs typeface="Arial"/>
                        </a:defRPr>
                      </a:lvl5pPr>
                      <a:lvl6pPr marL="2286000" algn="l" defTabSz="914400" rtl="0" eaLnBrk="1" latinLnBrk="0" hangingPunct="1">
                        <a:defRPr sz="1800" b="1" kern="1200">
                          <a:solidFill>
                            <a:schemeClr val="lt1"/>
                          </a:solidFill>
                          <a:latin typeface="Perpetua"/>
                          <a:cs typeface="Arial"/>
                        </a:defRPr>
                      </a:lvl6pPr>
                      <a:lvl7pPr marL="2743200" algn="l" defTabSz="914400" rtl="0" eaLnBrk="1" latinLnBrk="0" hangingPunct="1">
                        <a:defRPr sz="1800" b="1" kern="1200">
                          <a:solidFill>
                            <a:schemeClr val="lt1"/>
                          </a:solidFill>
                          <a:latin typeface="Perpetua"/>
                          <a:cs typeface="Arial"/>
                        </a:defRPr>
                      </a:lvl7pPr>
                      <a:lvl8pPr marL="3200400" algn="l" defTabSz="914400" rtl="0" eaLnBrk="1" latinLnBrk="0" hangingPunct="1">
                        <a:defRPr sz="1800" b="1" kern="1200">
                          <a:solidFill>
                            <a:schemeClr val="lt1"/>
                          </a:solidFill>
                          <a:latin typeface="Perpetua"/>
                          <a:cs typeface="Arial"/>
                        </a:defRPr>
                      </a:lvl8pPr>
                      <a:lvl9pPr marL="3657600" algn="l" defTabSz="914400" rtl="0" eaLnBrk="1" latinLnBrk="0" hangingPunct="1">
                        <a:defRPr sz="1800" b="1" kern="1200">
                          <a:solidFill>
                            <a:schemeClr val="lt1"/>
                          </a:solidFill>
                          <a:latin typeface="Perpetua"/>
                          <a:cs typeface="Arial"/>
                        </a:defRPr>
                      </a:lvl9pPr>
                    </a:lstStyle>
                    <a:p>
                      <a:pPr marL="0" marR="0" algn="l">
                        <a:spcBef>
                          <a:spcPts val="0"/>
                        </a:spcBef>
                        <a:spcAft>
                          <a:spcPts val="0"/>
                        </a:spcAft>
                      </a:pPr>
                      <a:r>
                        <a:rPr lang="en-US" sz="2000" b="1" dirty="0">
                          <a:solidFill>
                            <a:schemeClr val="tx1"/>
                          </a:solidFill>
                          <a:effectLst/>
                        </a:rPr>
                        <a:t>Gt. Accra</a:t>
                      </a:r>
                      <a:endParaRPr lang="en-US" sz="2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1" marR="68581"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34817"/>
                    </a:solidFill>
                  </a:tcPr>
                </a:tc>
                <a:tc>
                  <a:txBody>
                    <a:bodyPr/>
                    <a:lstStyle>
                      <a:lvl1pPr marL="0" algn="l" defTabSz="914400" rtl="0" eaLnBrk="1" latinLnBrk="0" hangingPunct="1">
                        <a:defRPr sz="1800" kern="1200">
                          <a:solidFill>
                            <a:schemeClr val="dk1"/>
                          </a:solidFill>
                          <a:latin typeface="Perpetua"/>
                          <a:cs typeface="Arial"/>
                        </a:defRPr>
                      </a:lvl1pPr>
                      <a:lvl2pPr marL="457200" algn="l" defTabSz="914400" rtl="0" eaLnBrk="1" latinLnBrk="0" hangingPunct="1">
                        <a:defRPr sz="1800" kern="1200">
                          <a:solidFill>
                            <a:schemeClr val="dk1"/>
                          </a:solidFill>
                          <a:latin typeface="Perpetua"/>
                          <a:cs typeface="Arial"/>
                        </a:defRPr>
                      </a:lvl2pPr>
                      <a:lvl3pPr marL="914400" algn="l" defTabSz="914400" rtl="0" eaLnBrk="1" latinLnBrk="0" hangingPunct="1">
                        <a:defRPr sz="1800" kern="1200">
                          <a:solidFill>
                            <a:schemeClr val="dk1"/>
                          </a:solidFill>
                          <a:latin typeface="Perpetua"/>
                          <a:cs typeface="Arial"/>
                        </a:defRPr>
                      </a:lvl3pPr>
                      <a:lvl4pPr marL="1371600" algn="l" defTabSz="914400" rtl="0" eaLnBrk="1" latinLnBrk="0" hangingPunct="1">
                        <a:defRPr sz="1800" kern="1200">
                          <a:solidFill>
                            <a:schemeClr val="dk1"/>
                          </a:solidFill>
                          <a:latin typeface="Perpetua"/>
                          <a:cs typeface="Arial"/>
                        </a:defRPr>
                      </a:lvl4pPr>
                      <a:lvl5pPr marL="1828800" algn="l" defTabSz="914400" rtl="0" eaLnBrk="1" latinLnBrk="0" hangingPunct="1">
                        <a:defRPr sz="1800" kern="1200">
                          <a:solidFill>
                            <a:schemeClr val="dk1"/>
                          </a:solidFill>
                          <a:latin typeface="Perpetua"/>
                          <a:cs typeface="Arial"/>
                        </a:defRPr>
                      </a:lvl5pPr>
                      <a:lvl6pPr marL="2286000" algn="l" defTabSz="914400" rtl="0" eaLnBrk="1" latinLnBrk="0" hangingPunct="1">
                        <a:defRPr sz="1800" kern="1200">
                          <a:solidFill>
                            <a:schemeClr val="dk1"/>
                          </a:solidFill>
                          <a:latin typeface="Perpetua"/>
                          <a:cs typeface="Arial"/>
                        </a:defRPr>
                      </a:lvl6pPr>
                      <a:lvl7pPr marL="2743200" algn="l" defTabSz="914400" rtl="0" eaLnBrk="1" latinLnBrk="0" hangingPunct="1">
                        <a:defRPr sz="1800" kern="1200">
                          <a:solidFill>
                            <a:schemeClr val="dk1"/>
                          </a:solidFill>
                          <a:latin typeface="Perpetua"/>
                          <a:cs typeface="Arial"/>
                        </a:defRPr>
                      </a:lvl7pPr>
                      <a:lvl8pPr marL="3200400" algn="l" defTabSz="914400" rtl="0" eaLnBrk="1" latinLnBrk="0" hangingPunct="1">
                        <a:defRPr sz="1800" kern="1200">
                          <a:solidFill>
                            <a:schemeClr val="dk1"/>
                          </a:solidFill>
                          <a:latin typeface="Perpetua"/>
                          <a:cs typeface="Arial"/>
                        </a:defRPr>
                      </a:lvl8pPr>
                      <a:lvl9pPr marL="3657600" algn="l" defTabSz="914400" rtl="0" eaLnBrk="1" latinLnBrk="0" hangingPunct="1">
                        <a:defRPr sz="1800" kern="1200">
                          <a:solidFill>
                            <a:schemeClr val="dk1"/>
                          </a:solidFill>
                          <a:latin typeface="Perpetua"/>
                          <a:cs typeface="Arial"/>
                        </a:defRPr>
                      </a:lvl9pPr>
                    </a:lstStyle>
                    <a:p>
                      <a:pPr marL="0" marR="0" algn="r" fontAlgn="base">
                        <a:spcBef>
                          <a:spcPts val="0"/>
                        </a:spcBef>
                        <a:spcAft>
                          <a:spcPts val="0"/>
                        </a:spcAft>
                      </a:pPr>
                      <a:r>
                        <a:rPr lang="en-US" sz="2000" b="1" kern="1200" dirty="0">
                          <a:solidFill>
                            <a:schemeClr val="tx1"/>
                          </a:solidFill>
                          <a:effectLst/>
                        </a:rPr>
                        <a:t>72.6</a:t>
                      </a:r>
                      <a:endParaRPr lang="en-US" sz="2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1" marR="68581"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34817">
                        <a:tint val="40000"/>
                      </a:srgbClr>
                    </a:solidFill>
                  </a:tcPr>
                </a:tc>
                <a:tc>
                  <a:txBody>
                    <a:bodyPr/>
                    <a:lstStyle>
                      <a:lvl1pPr marL="0" algn="l" defTabSz="914400" rtl="0" eaLnBrk="1" latinLnBrk="0" hangingPunct="1">
                        <a:defRPr sz="1800" kern="1200">
                          <a:solidFill>
                            <a:schemeClr val="dk1"/>
                          </a:solidFill>
                          <a:latin typeface="Perpetua"/>
                          <a:cs typeface="Arial"/>
                        </a:defRPr>
                      </a:lvl1pPr>
                      <a:lvl2pPr marL="457200" algn="l" defTabSz="914400" rtl="0" eaLnBrk="1" latinLnBrk="0" hangingPunct="1">
                        <a:defRPr sz="1800" kern="1200">
                          <a:solidFill>
                            <a:schemeClr val="dk1"/>
                          </a:solidFill>
                          <a:latin typeface="Perpetua"/>
                          <a:cs typeface="Arial"/>
                        </a:defRPr>
                      </a:lvl2pPr>
                      <a:lvl3pPr marL="914400" algn="l" defTabSz="914400" rtl="0" eaLnBrk="1" latinLnBrk="0" hangingPunct="1">
                        <a:defRPr sz="1800" kern="1200">
                          <a:solidFill>
                            <a:schemeClr val="dk1"/>
                          </a:solidFill>
                          <a:latin typeface="Perpetua"/>
                          <a:cs typeface="Arial"/>
                        </a:defRPr>
                      </a:lvl3pPr>
                      <a:lvl4pPr marL="1371600" algn="l" defTabSz="914400" rtl="0" eaLnBrk="1" latinLnBrk="0" hangingPunct="1">
                        <a:defRPr sz="1800" kern="1200">
                          <a:solidFill>
                            <a:schemeClr val="dk1"/>
                          </a:solidFill>
                          <a:latin typeface="Perpetua"/>
                          <a:cs typeface="Arial"/>
                        </a:defRPr>
                      </a:lvl4pPr>
                      <a:lvl5pPr marL="1828800" algn="l" defTabSz="914400" rtl="0" eaLnBrk="1" latinLnBrk="0" hangingPunct="1">
                        <a:defRPr sz="1800" kern="1200">
                          <a:solidFill>
                            <a:schemeClr val="dk1"/>
                          </a:solidFill>
                          <a:latin typeface="Perpetua"/>
                          <a:cs typeface="Arial"/>
                        </a:defRPr>
                      </a:lvl5pPr>
                      <a:lvl6pPr marL="2286000" algn="l" defTabSz="914400" rtl="0" eaLnBrk="1" latinLnBrk="0" hangingPunct="1">
                        <a:defRPr sz="1800" kern="1200">
                          <a:solidFill>
                            <a:schemeClr val="dk1"/>
                          </a:solidFill>
                          <a:latin typeface="Perpetua"/>
                          <a:cs typeface="Arial"/>
                        </a:defRPr>
                      </a:lvl6pPr>
                      <a:lvl7pPr marL="2743200" algn="l" defTabSz="914400" rtl="0" eaLnBrk="1" latinLnBrk="0" hangingPunct="1">
                        <a:defRPr sz="1800" kern="1200">
                          <a:solidFill>
                            <a:schemeClr val="dk1"/>
                          </a:solidFill>
                          <a:latin typeface="Perpetua"/>
                          <a:cs typeface="Arial"/>
                        </a:defRPr>
                      </a:lvl7pPr>
                      <a:lvl8pPr marL="3200400" algn="l" defTabSz="914400" rtl="0" eaLnBrk="1" latinLnBrk="0" hangingPunct="1">
                        <a:defRPr sz="1800" kern="1200">
                          <a:solidFill>
                            <a:schemeClr val="dk1"/>
                          </a:solidFill>
                          <a:latin typeface="Perpetua"/>
                          <a:cs typeface="Arial"/>
                        </a:defRPr>
                      </a:lvl8pPr>
                      <a:lvl9pPr marL="3657600" algn="l" defTabSz="914400" rtl="0" eaLnBrk="1" latinLnBrk="0" hangingPunct="1">
                        <a:defRPr sz="1800" kern="1200">
                          <a:solidFill>
                            <a:schemeClr val="dk1"/>
                          </a:solidFill>
                          <a:latin typeface="Perpetua"/>
                          <a:cs typeface="Arial"/>
                        </a:defRPr>
                      </a:lvl9pPr>
                    </a:lstStyle>
                    <a:p>
                      <a:pPr marL="0" marR="0" algn="r" fontAlgn="base">
                        <a:spcBef>
                          <a:spcPts val="0"/>
                        </a:spcBef>
                        <a:spcAft>
                          <a:spcPts val="0"/>
                        </a:spcAft>
                      </a:pPr>
                      <a:r>
                        <a:rPr lang="en-US" sz="2000" b="1" kern="1200" dirty="0">
                          <a:solidFill>
                            <a:schemeClr val="tx1"/>
                          </a:solidFill>
                          <a:effectLst/>
                        </a:rPr>
                        <a:t>85.3</a:t>
                      </a:r>
                      <a:endParaRPr lang="en-US" sz="2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1" marR="68581"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34817">
                        <a:tint val="40000"/>
                      </a:srgbClr>
                    </a:solidFill>
                  </a:tcPr>
                </a:tc>
                <a:tc>
                  <a:txBody>
                    <a:bodyPr/>
                    <a:lstStyle>
                      <a:lvl1pPr marL="0" algn="l" defTabSz="914400" rtl="0" eaLnBrk="1" latinLnBrk="0" hangingPunct="1">
                        <a:defRPr sz="1800" kern="1200">
                          <a:solidFill>
                            <a:schemeClr val="dk1"/>
                          </a:solidFill>
                          <a:latin typeface="Perpetua"/>
                          <a:cs typeface="Arial"/>
                        </a:defRPr>
                      </a:lvl1pPr>
                      <a:lvl2pPr marL="457200" algn="l" defTabSz="914400" rtl="0" eaLnBrk="1" latinLnBrk="0" hangingPunct="1">
                        <a:defRPr sz="1800" kern="1200">
                          <a:solidFill>
                            <a:schemeClr val="dk1"/>
                          </a:solidFill>
                          <a:latin typeface="Perpetua"/>
                          <a:cs typeface="Arial"/>
                        </a:defRPr>
                      </a:lvl2pPr>
                      <a:lvl3pPr marL="914400" algn="l" defTabSz="914400" rtl="0" eaLnBrk="1" latinLnBrk="0" hangingPunct="1">
                        <a:defRPr sz="1800" kern="1200">
                          <a:solidFill>
                            <a:schemeClr val="dk1"/>
                          </a:solidFill>
                          <a:latin typeface="Perpetua"/>
                          <a:cs typeface="Arial"/>
                        </a:defRPr>
                      </a:lvl3pPr>
                      <a:lvl4pPr marL="1371600" algn="l" defTabSz="914400" rtl="0" eaLnBrk="1" latinLnBrk="0" hangingPunct="1">
                        <a:defRPr sz="1800" kern="1200">
                          <a:solidFill>
                            <a:schemeClr val="dk1"/>
                          </a:solidFill>
                          <a:latin typeface="Perpetua"/>
                          <a:cs typeface="Arial"/>
                        </a:defRPr>
                      </a:lvl4pPr>
                      <a:lvl5pPr marL="1828800" algn="l" defTabSz="914400" rtl="0" eaLnBrk="1" latinLnBrk="0" hangingPunct="1">
                        <a:defRPr sz="1800" kern="1200">
                          <a:solidFill>
                            <a:schemeClr val="dk1"/>
                          </a:solidFill>
                          <a:latin typeface="Perpetua"/>
                          <a:cs typeface="Arial"/>
                        </a:defRPr>
                      </a:lvl5pPr>
                      <a:lvl6pPr marL="2286000" algn="l" defTabSz="914400" rtl="0" eaLnBrk="1" latinLnBrk="0" hangingPunct="1">
                        <a:defRPr sz="1800" kern="1200">
                          <a:solidFill>
                            <a:schemeClr val="dk1"/>
                          </a:solidFill>
                          <a:latin typeface="Perpetua"/>
                          <a:cs typeface="Arial"/>
                        </a:defRPr>
                      </a:lvl6pPr>
                      <a:lvl7pPr marL="2743200" algn="l" defTabSz="914400" rtl="0" eaLnBrk="1" latinLnBrk="0" hangingPunct="1">
                        <a:defRPr sz="1800" kern="1200">
                          <a:solidFill>
                            <a:schemeClr val="dk1"/>
                          </a:solidFill>
                          <a:latin typeface="Perpetua"/>
                          <a:cs typeface="Arial"/>
                        </a:defRPr>
                      </a:lvl7pPr>
                      <a:lvl8pPr marL="3200400" algn="l" defTabSz="914400" rtl="0" eaLnBrk="1" latinLnBrk="0" hangingPunct="1">
                        <a:defRPr sz="1800" kern="1200">
                          <a:solidFill>
                            <a:schemeClr val="dk1"/>
                          </a:solidFill>
                          <a:latin typeface="Perpetua"/>
                          <a:cs typeface="Arial"/>
                        </a:defRPr>
                      </a:lvl8pPr>
                      <a:lvl9pPr marL="3657600" algn="l" defTabSz="914400" rtl="0" eaLnBrk="1" latinLnBrk="0" hangingPunct="1">
                        <a:defRPr sz="1800" kern="1200">
                          <a:solidFill>
                            <a:schemeClr val="dk1"/>
                          </a:solidFill>
                          <a:latin typeface="Perpetua"/>
                          <a:cs typeface="Arial"/>
                        </a:defRPr>
                      </a:lvl9pPr>
                    </a:lstStyle>
                    <a:p>
                      <a:pPr marL="0" marR="0" algn="r" fontAlgn="base">
                        <a:spcBef>
                          <a:spcPts val="0"/>
                        </a:spcBef>
                        <a:spcAft>
                          <a:spcPts val="0"/>
                        </a:spcAft>
                      </a:pPr>
                      <a:r>
                        <a:rPr lang="en-US" sz="2000" b="1" kern="1200" dirty="0">
                          <a:solidFill>
                            <a:schemeClr val="tx1"/>
                          </a:solidFill>
                          <a:effectLst/>
                        </a:rPr>
                        <a:t>83.0</a:t>
                      </a:r>
                      <a:endParaRPr lang="en-US" sz="2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1" marR="68581"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34817">
                        <a:tint val="40000"/>
                      </a:srgbClr>
                    </a:solidFill>
                  </a:tcPr>
                </a:tc>
                <a:tc>
                  <a:txBody>
                    <a:bodyPr/>
                    <a:lstStyle>
                      <a:lvl1pPr marL="0" algn="l" defTabSz="914400" rtl="0" eaLnBrk="1" latinLnBrk="0" hangingPunct="1">
                        <a:defRPr sz="1800" kern="1200">
                          <a:solidFill>
                            <a:schemeClr val="dk1"/>
                          </a:solidFill>
                          <a:latin typeface="Perpetua"/>
                          <a:cs typeface="Arial"/>
                        </a:defRPr>
                      </a:lvl1pPr>
                      <a:lvl2pPr marL="457200" algn="l" defTabSz="914400" rtl="0" eaLnBrk="1" latinLnBrk="0" hangingPunct="1">
                        <a:defRPr sz="1800" kern="1200">
                          <a:solidFill>
                            <a:schemeClr val="dk1"/>
                          </a:solidFill>
                          <a:latin typeface="Perpetua"/>
                          <a:cs typeface="Arial"/>
                        </a:defRPr>
                      </a:lvl2pPr>
                      <a:lvl3pPr marL="914400" algn="l" defTabSz="914400" rtl="0" eaLnBrk="1" latinLnBrk="0" hangingPunct="1">
                        <a:defRPr sz="1800" kern="1200">
                          <a:solidFill>
                            <a:schemeClr val="dk1"/>
                          </a:solidFill>
                          <a:latin typeface="Perpetua"/>
                          <a:cs typeface="Arial"/>
                        </a:defRPr>
                      </a:lvl3pPr>
                      <a:lvl4pPr marL="1371600" algn="l" defTabSz="914400" rtl="0" eaLnBrk="1" latinLnBrk="0" hangingPunct="1">
                        <a:defRPr sz="1800" kern="1200">
                          <a:solidFill>
                            <a:schemeClr val="dk1"/>
                          </a:solidFill>
                          <a:latin typeface="Perpetua"/>
                          <a:cs typeface="Arial"/>
                        </a:defRPr>
                      </a:lvl4pPr>
                      <a:lvl5pPr marL="1828800" algn="l" defTabSz="914400" rtl="0" eaLnBrk="1" latinLnBrk="0" hangingPunct="1">
                        <a:defRPr sz="1800" kern="1200">
                          <a:solidFill>
                            <a:schemeClr val="dk1"/>
                          </a:solidFill>
                          <a:latin typeface="Perpetua"/>
                          <a:cs typeface="Arial"/>
                        </a:defRPr>
                      </a:lvl5pPr>
                      <a:lvl6pPr marL="2286000" algn="l" defTabSz="914400" rtl="0" eaLnBrk="1" latinLnBrk="0" hangingPunct="1">
                        <a:defRPr sz="1800" kern="1200">
                          <a:solidFill>
                            <a:schemeClr val="dk1"/>
                          </a:solidFill>
                          <a:latin typeface="Perpetua"/>
                          <a:cs typeface="Arial"/>
                        </a:defRPr>
                      </a:lvl6pPr>
                      <a:lvl7pPr marL="2743200" algn="l" defTabSz="914400" rtl="0" eaLnBrk="1" latinLnBrk="0" hangingPunct="1">
                        <a:defRPr sz="1800" kern="1200">
                          <a:solidFill>
                            <a:schemeClr val="dk1"/>
                          </a:solidFill>
                          <a:latin typeface="Perpetua"/>
                          <a:cs typeface="Arial"/>
                        </a:defRPr>
                      </a:lvl7pPr>
                      <a:lvl8pPr marL="3200400" algn="l" defTabSz="914400" rtl="0" eaLnBrk="1" latinLnBrk="0" hangingPunct="1">
                        <a:defRPr sz="1800" kern="1200">
                          <a:solidFill>
                            <a:schemeClr val="dk1"/>
                          </a:solidFill>
                          <a:latin typeface="Perpetua"/>
                          <a:cs typeface="Arial"/>
                        </a:defRPr>
                      </a:lvl8pPr>
                      <a:lvl9pPr marL="3657600" algn="l" defTabSz="914400" rtl="0" eaLnBrk="1" latinLnBrk="0" hangingPunct="1">
                        <a:defRPr sz="1800" kern="1200">
                          <a:solidFill>
                            <a:schemeClr val="dk1"/>
                          </a:solidFill>
                          <a:latin typeface="Perpetua"/>
                          <a:cs typeface="Arial"/>
                        </a:defRPr>
                      </a:lvl9pPr>
                    </a:lstStyle>
                    <a:p>
                      <a:pPr marL="0" marR="0" algn="r" fontAlgn="base">
                        <a:spcBef>
                          <a:spcPts val="0"/>
                        </a:spcBef>
                        <a:spcAft>
                          <a:spcPts val="0"/>
                        </a:spcAft>
                      </a:pPr>
                      <a:r>
                        <a:rPr lang="en-US" sz="2000" b="1" kern="1200" dirty="0">
                          <a:solidFill>
                            <a:schemeClr val="tx1"/>
                          </a:solidFill>
                          <a:effectLst/>
                        </a:rPr>
                        <a:t>87.7</a:t>
                      </a:r>
                      <a:endParaRPr lang="en-US" sz="2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1" marR="68581"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34817">
                        <a:tint val="40000"/>
                      </a:srgbClr>
                    </a:solidFill>
                  </a:tcPr>
                </a:tc>
                <a:tc>
                  <a:txBody>
                    <a:bodyPr/>
                    <a:lstStyle>
                      <a:lvl1pPr marL="0" algn="l" defTabSz="914400" rtl="0" eaLnBrk="1" latinLnBrk="0" hangingPunct="1">
                        <a:defRPr sz="1800" kern="1200">
                          <a:solidFill>
                            <a:schemeClr val="dk1"/>
                          </a:solidFill>
                          <a:latin typeface="Perpetua"/>
                          <a:cs typeface="Arial"/>
                        </a:defRPr>
                      </a:lvl1pPr>
                      <a:lvl2pPr marL="457200" algn="l" defTabSz="914400" rtl="0" eaLnBrk="1" latinLnBrk="0" hangingPunct="1">
                        <a:defRPr sz="1800" kern="1200">
                          <a:solidFill>
                            <a:schemeClr val="dk1"/>
                          </a:solidFill>
                          <a:latin typeface="Perpetua"/>
                          <a:cs typeface="Arial"/>
                        </a:defRPr>
                      </a:lvl2pPr>
                      <a:lvl3pPr marL="914400" algn="l" defTabSz="914400" rtl="0" eaLnBrk="1" latinLnBrk="0" hangingPunct="1">
                        <a:defRPr sz="1800" kern="1200">
                          <a:solidFill>
                            <a:schemeClr val="dk1"/>
                          </a:solidFill>
                          <a:latin typeface="Perpetua"/>
                          <a:cs typeface="Arial"/>
                        </a:defRPr>
                      </a:lvl3pPr>
                      <a:lvl4pPr marL="1371600" algn="l" defTabSz="914400" rtl="0" eaLnBrk="1" latinLnBrk="0" hangingPunct="1">
                        <a:defRPr sz="1800" kern="1200">
                          <a:solidFill>
                            <a:schemeClr val="dk1"/>
                          </a:solidFill>
                          <a:latin typeface="Perpetua"/>
                          <a:cs typeface="Arial"/>
                        </a:defRPr>
                      </a:lvl4pPr>
                      <a:lvl5pPr marL="1828800" algn="l" defTabSz="914400" rtl="0" eaLnBrk="1" latinLnBrk="0" hangingPunct="1">
                        <a:defRPr sz="1800" kern="1200">
                          <a:solidFill>
                            <a:schemeClr val="dk1"/>
                          </a:solidFill>
                          <a:latin typeface="Perpetua"/>
                          <a:cs typeface="Arial"/>
                        </a:defRPr>
                      </a:lvl5pPr>
                      <a:lvl6pPr marL="2286000" algn="l" defTabSz="914400" rtl="0" eaLnBrk="1" latinLnBrk="0" hangingPunct="1">
                        <a:defRPr sz="1800" kern="1200">
                          <a:solidFill>
                            <a:schemeClr val="dk1"/>
                          </a:solidFill>
                          <a:latin typeface="Perpetua"/>
                          <a:cs typeface="Arial"/>
                        </a:defRPr>
                      </a:lvl6pPr>
                      <a:lvl7pPr marL="2743200" algn="l" defTabSz="914400" rtl="0" eaLnBrk="1" latinLnBrk="0" hangingPunct="1">
                        <a:defRPr sz="1800" kern="1200">
                          <a:solidFill>
                            <a:schemeClr val="dk1"/>
                          </a:solidFill>
                          <a:latin typeface="Perpetua"/>
                          <a:cs typeface="Arial"/>
                        </a:defRPr>
                      </a:lvl7pPr>
                      <a:lvl8pPr marL="3200400" algn="l" defTabSz="914400" rtl="0" eaLnBrk="1" latinLnBrk="0" hangingPunct="1">
                        <a:defRPr sz="1800" kern="1200">
                          <a:solidFill>
                            <a:schemeClr val="dk1"/>
                          </a:solidFill>
                          <a:latin typeface="Perpetua"/>
                          <a:cs typeface="Arial"/>
                        </a:defRPr>
                      </a:lvl8pPr>
                      <a:lvl9pPr marL="3657600" algn="l" defTabSz="914400" rtl="0" eaLnBrk="1" latinLnBrk="0" hangingPunct="1">
                        <a:defRPr sz="1800" kern="1200">
                          <a:solidFill>
                            <a:schemeClr val="dk1"/>
                          </a:solidFill>
                          <a:latin typeface="Perpetua"/>
                          <a:cs typeface="Arial"/>
                        </a:defRPr>
                      </a:lvl9pPr>
                    </a:lstStyle>
                    <a:p>
                      <a:pPr marL="0" marR="0" algn="r">
                        <a:spcBef>
                          <a:spcPts val="0"/>
                        </a:spcBef>
                        <a:spcAft>
                          <a:spcPts val="0"/>
                        </a:spcAft>
                      </a:pPr>
                      <a:r>
                        <a:rPr lang="en-US" sz="2000" b="1" dirty="0">
                          <a:solidFill>
                            <a:schemeClr val="tx1"/>
                          </a:solidFill>
                          <a:effectLst/>
                        </a:rPr>
                        <a:t>90.5</a:t>
                      </a:r>
                      <a:endParaRPr lang="en-US" sz="2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1" marR="68581"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34817">
                        <a:tint val="40000"/>
                      </a:srgbClr>
                    </a:solidFill>
                  </a:tcPr>
                </a:tc>
                <a:tc>
                  <a:txBody>
                    <a:bodyPr/>
                    <a:lstStyle>
                      <a:lvl1pPr marL="0" algn="l" defTabSz="914400" rtl="0" eaLnBrk="1" latinLnBrk="0" hangingPunct="1">
                        <a:defRPr sz="1800" kern="1200">
                          <a:solidFill>
                            <a:schemeClr val="dk1"/>
                          </a:solidFill>
                          <a:latin typeface="Perpetua"/>
                          <a:cs typeface="Arial"/>
                        </a:defRPr>
                      </a:lvl1pPr>
                      <a:lvl2pPr marL="457200" algn="l" defTabSz="914400" rtl="0" eaLnBrk="1" latinLnBrk="0" hangingPunct="1">
                        <a:defRPr sz="1800" kern="1200">
                          <a:solidFill>
                            <a:schemeClr val="dk1"/>
                          </a:solidFill>
                          <a:latin typeface="Perpetua"/>
                          <a:cs typeface="Arial"/>
                        </a:defRPr>
                      </a:lvl2pPr>
                      <a:lvl3pPr marL="914400" algn="l" defTabSz="914400" rtl="0" eaLnBrk="1" latinLnBrk="0" hangingPunct="1">
                        <a:defRPr sz="1800" kern="1200">
                          <a:solidFill>
                            <a:schemeClr val="dk1"/>
                          </a:solidFill>
                          <a:latin typeface="Perpetua"/>
                          <a:cs typeface="Arial"/>
                        </a:defRPr>
                      </a:lvl3pPr>
                      <a:lvl4pPr marL="1371600" algn="l" defTabSz="914400" rtl="0" eaLnBrk="1" latinLnBrk="0" hangingPunct="1">
                        <a:defRPr sz="1800" kern="1200">
                          <a:solidFill>
                            <a:schemeClr val="dk1"/>
                          </a:solidFill>
                          <a:latin typeface="Perpetua"/>
                          <a:cs typeface="Arial"/>
                        </a:defRPr>
                      </a:lvl4pPr>
                      <a:lvl5pPr marL="1828800" algn="l" defTabSz="914400" rtl="0" eaLnBrk="1" latinLnBrk="0" hangingPunct="1">
                        <a:defRPr sz="1800" kern="1200">
                          <a:solidFill>
                            <a:schemeClr val="dk1"/>
                          </a:solidFill>
                          <a:latin typeface="Perpetua"/>
                          <a:cs typeface="Arial"/>
                        </a:defRPr>
                      </a:lvl5pPr>
                      <a:lvl6pPr marL="2286000" algn="l" defTabSz="914400" rtl="0" eaLnBrk="1" latinLnBrk="0" hangingPunct="1">
                        <a:defRPr sz="1800" kern="1200">
                          <a:solidFill>
                            <a:schemeClr val="dk1"/>
                          </a:solidFill>
                          <a:latin typeface="Perpetua"/>
                          <a:cs typeface="Arial"/>
                        </a:defRPr>
                      </a:lvl6pPr>
                      <a:lvl7pPr marL="2743200" algn="l" defTabSz="914400" rtl="0" eaLnBrk="1" latinLnBrk="0" hangingPunct="1">
                        <a:defRPr sz="1800" kern="1200">
                          <a:solidFill>
                            <a:schemeClr val="dk1"/>
                          </a:solidFill>
                          <a:latin typeface="Perpetua"/>
                          <a:cs typeface="Arial"/>
                        </a:defRPr>
                      </a:lvl7pPr>
                      <a:lvl8pPr marL="3200400" algn="l" defTabSz="914400" rtl="0" eaLnBrk="1" latinLnBrk="0" hangingPunct="1">
                        <a:defRPr sz="1800" kern="1200">
                          <a:solidFill>
                            <a:schemeClr val="dk1"/>
                          </a:solidFill>
                          <a:latin typeface="Perpetua"/>
                          <a:cs typeface="Arial"/>
                        </a:defRPr>
                      </a:lvl8pPr>
                      <a:lvl9pPr marL="3657600" algn="l" defTabSz="914400" rtl="0" eaLnBrk="1" latinLnBrk="0" hangingPunct="1">
                        <a:defRPr sz="1800" kern="1200">
                          <a:solidFill>
                            <a:schemeClr val="dk1"/>
                          </a:solidFill>
                          <a:latin typeface="Perpetua"/>
                          <a:cs typeface="Arial"/>
                        </a:defRPr>
                      </a:lvl9pPr>
                    </a:lstStyle>
                    <a:p>
                      <a:pPr marL="0" marR="0" algn="r" fontAlgn="base">
                        <a:spcBef>
                          <a:spcPts val="0"/>
                        </a:spcBef>
                        <a:spcAft>
                          <a:spcPts val="0"/>
                        </a:spcAft>
                      </a:pPr>
                      <a:r>
                        <a:rPr lang="en-US" sz="2000" b="1" kern="1200" dirty="0">
                          <a:solidFill>
                            <a:schemeClr val="tx1"/>
                          </a:solidFill>
                          <a:effectLst/>
                        </a:rPr>
                        <a:t>6.1</a:t>
                      </a:r>
                      <a:endParaRPr lang="en-US" sz="2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1" marR="68581"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34817">
                        <a:tint val="40000"/>
                      </a:srgbClr>
                    </a:solidFill>
                  </a:tcPr>
                </a:tc>
                <a:tc>
                  <a:txBody>
                    <a:bodyPr/>
                    <a:lstStyle>
                      <a:lvl1pPr marL="0" algn="l" defTabSz="914400" rtl="0" eaLnBrk="1" latinLnBrk="0" hangingPunct="1">
                        <a:defRPr sz="1800" kern="1200">
                          <a:solidFill>
                            <a:schemeClr val="dk1"/>
                          </a:solidFill>
                          <a:latin typeface="Perpetua"/>
                          <a:cs typeface="Arial"/>
                        </a:defRPr>
                      </a:lvl1pPr>
                      <a:lvl2pPr marL="457200" algn="l" defTabSz="914400" rtl="0" eaLnBrk="1" latinLnBrk="0" hangingPunct="1">
                        <a:defRPr sz="1800" kern="1200">
                          <a:solidFill>
                            <a:schemeClr val="dk1"/>
                          </a:solidFill>
                          <a:latin typeface="Perpetua"/>
                          <a:cs typeface="Arial"/>
                        </a:defRPr>
                      </a:lvl2pPr>
                      <a:lvl3pPr marL="914400" algn="l" defTabSz="914400" rtl="0" eaLnBrk="1" latinLnBrk="0" hangingPunct="1">
                        <a:defRPr sz="1800" kern="1200">
                          <a:solidFill>
                            <a:schemeClr val="dk1"/>
                          </a:solidFill>
                          <a:latin typeface="Perpetua"/>
                          <a:cs typeface="Arial"/>
                        </a:defRPr>
                      </a:lvl3pPr>
                      <a:lvl4pPr marL="1371600" algn="l" defTabSz="914400" rtl="0" eaLnBrk="1" latinLnBrk="0" hangingPunct="1">
                        <a:defRPr sz="1800" kern="1200">
                          <a:solidFill>
                            <a:schemeClr val="dk1"/>
                          </a:solidFill>
                          <a:latin typeface="Perpetua"/>
                          <a:cs typeface="Arial"/>
                        </a:defRPr>
                      </a:lvl4pPr>
                      <a:lvl5pPr marL="1828800" algn="l" defTabSz="914400" rtl="0" eaLnBrk="1" latinLnBrk="0" hangingPunct="1">
                        <a:defRPr sz="1800" kern="1200">
                          <a:solidFill>
                            <a:schemeClr val="dk1"/>
                          </a:solidFill>
                          <a:latin typeface="Perpetua"/>
                          <a:cs typeface="Arial"/>
                        </a:defRPr>
                      </a:lvl5pPr>
                      <a:lvl6pPr marL="2286000" algn="l" defTabSz="914400" rtl="0" eaLnBrk="1" latinLnBrk="0" hangingPunct="1">
                        <a:defRPr sz="1800" kern="1200">
                          <a:solidFill>
                            <a:schemeClr val="dk1"/>
                          </a:solidFill>
                          <a:latin typeface="Perpetua"/>
                          <a:cs typeface="Arial"/>
                        </a:defRPr>
                      </a:lvl6pPr>
                      <a:lvl7pPr marL="2743200" algn="l" defTabSz="914400" rtl="0" eaLnBrk="1" latinLnBrk="0" hangingPunct="1">
                        <a:defRPr sz="1800" kern="1200">
                          <a:solidFill>
                            <a:schemeClr val="dk1"/>
                          </a:solidFill>
                          <a:latin typeface="Perpetua"/>
                          <a:cs typeface="Arial"/>
                        </a:defRPr>
                      </a:lvl7pPr>
                      <a:lvl8pPr marL="3200400" algn="l" defTabSz="914400" rtl="0" eaLnBrk="1" latinLnBrk="0" hangingPunct="1">
                        <a:defRPr sz="1800" kern="1200">
                          <a:solidFill>
                            <a:schemeClr val="dk1"/>
                          </a:solidFill>
                          <a:latin typeface="Perpetua"/>
                          <a:cs typeface="Arial"/>
                        </a:defRPr>
                      </a:lvl8pPr>
                      <a:lvl9pPr marL="3657600" algn="l" defTabSz="914400" rtl="0" eaLnBrk="1" latinLnBrk="0" hangingPunct="1">
                        <a:defRPr sz="1800" kern="1200">
                          <a:solidFill>
                            <a:schemeClr val="dk1"/>
                          </a:solidFill>
                          <a:latin typeface="Perpetua"/>
                          <a:cs typeface="Arial"/>
                        </a:defRPr>
                      </a:lvl9pPr>
                    </a:lstStyle>
                    <a:p>
                      <a:pPr marL="0" marR="0" algn="r" fontAlgn="base">
                        <a:spcBef>
                          <a:spcPts val="0"/>
                        </a:spcBef>
                        <a:spcAft>
                          <a:spcPts val="0"/>
                        </a:spcAft>
                      </a:pPr>
                      <a:r>
                        <a:rPr lang="en-US" sz="2000" b="1" kern="1200" dirty="0">
                          <a:solidFill>
                            <a:schemeClr val="tx1"/>
                          </a:solidFill>
                          <a:effectLst/>
                        </a:rPr>
                        <a:t>3.5</a:t>
                      </a:r>
                      <a:endParaRPr lang="en-US" sz="2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1" marR="68581"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34817">
                        <a:tint val="40000"/>
                      </a:srgbClr>
                    </a:solidFill>
                  </a:tcPr>
                </a:tc>
                <a:tc>
                  <a:txBody>
                    <a:bodyPr/>
                    <a:lstStyle>
                      <a:lvl1pPr marL="0" algn="l" defTabSz="914400" rtl="0" eaLnBrk="1" latinLnBrk="0" hangingPunct="1">
                        <a:defRPr sz="1800" kern="1200">
                          <a:solidFill>
                            <a:schemeClr val="dk1"/>
                          </a:solidFill>
                          <a:latin typeface="Perpetua"/>
                          <a:cs typeface="Arial"/>
                        </a:defRPr>
                      </a:lvl1pPr>
                      <a:lvl2pPr marL="457200" algn="l" defTabSz="914400" rtl="0" eaLnBrk="1" latinLnBrk="0" hangingPunct="1">
                        <a:defRPr sz="1800" kern="1200">
                          <a:solidFill>
                            <a:schemeClr val="dk1"/>
                          </a:solidFill>
                          <a:latin typeface="Perpetua"/>
                          <a:cs typeface="Arial"/>
                        </a:defRPr>
                      </a:lvl2pPr>
                      <a:lvl3pPr marL="914400" algn="l" defTabSz="914400" rtl="0" eaLnBrk="1" latinLnBrk="0" hangingPunct="1">
                        <a:defRPr sz="1800" kern="1200">
                          <a:solidFill>
                            <a:schemeClr val="dk1"/>
                          </a:solidFill>
                          <a:latin typeface="Perpetua"/>
                          <a:cs typeface="Arial"/>
                        </a:defRPr>
                      </a:lvl3pPr>
                      <a:lvl4pPr marL="1371600" algn="l" defTabSz="914400" rtl="0" eaLnBrk="1" latinLnBrk="0" hangingPunct="1">
                        <a:defRPr sz="1800" kern="1200">
                          <a:solidFill>
                            <a:schemeClr val="dk1"/>
                          </a:solidFill>
                          <a:latin typeface="Perpetua"/>
                          <a:cs typeface="Arial"/>
                        </a:defRPr>
                      </a:lvl4pPr>
                      <a:lvl5pPr marL="1828800" algn="l" defTabSz="914400" rtl="0" eaLnBrk="1" latinLnBrk="0" hangingPunct="1">
                        <a:defRPr sz="1800" kern="1200">
                          <a:solidFill>
                            <a:schemeClr val="dk1"/>
                          </a:solidFill>
                          <a:latin typeface="Perpetua"/>
                          <a:cs typeface="Arial"/>
                        </a:defRPr>
                      </a:lvl5pPr>
                      <a:lvl6pPr marL="2286000" algn="l" defTabSz="914400" rtl="0" eaLnBrk="1" latinLnBrk="0" hangingPunct="1">
                        <a:defRPr sz="1800" kern="1200">
                          <a:solidFill>
                            <a:schemeClr val="dk1"/>
                          </a:solidFill>
                          <a:latin typeface="Perpetua"/>
                          <a:cs typeface="Arial"/>
                        </a:defRPr>
                      </a:lvl6pPr>
                      <a:lvl7pPr marL="2743200" algn="l" defTabSz="914400" rtl="0" eaLnBrk="1" latinLnBrk="0" hangingPunct="1">
                        <a:defRPr sz="1800" kern="1200">
                          <a:solidFill>
                            <a:schemeClr val="dk1"/>
                          </a:solidFill>
                          <a:latin typeface="Perpetua"/>
                          <a:cs typeface="Arial"/>
                        </a:defRPr>
                      </a:lvl7pPr>
                      <a:lvl8pPr marL="3200400" algn="l" defTabSz="914400" rtl="0" eaLnBrk="1" latinLnBrk="0" hangingPunct="1">
                        <a:defRPr sz="1800" kern="1200">
                          <a:solidFill>
                            <a:schemeClr val="dk1"/>
                          </a:solidFill>
                          <a:latin typeface="Perpetua"/>
                          <a:cs typeface="Arial"/>
                        </a:defRPr>
                      </a:lvl8pPr>
                      <a:lvl9pPr marL="3657600" algn="l" defTabSz="914400" rtl="0" eaLnBrk="1" latinLnBrk="0" hangingPunct="1">
                        <a:defRPr sz="1800" kern="1200">
                          <a:solidFill>
                            <a:schemeClr val="dk1"/>
                          </a:solidFill>
                          <a:latin typeface="Perpetua"/>
                          <a:cs typeface="Arial"/>
                        </a:defRPr>
                      </a:lvl9pPr>
                    </a:lstStyle>
                    <a:p>
                      <a:pPr marL="0" marR="0" algn="r" fontAlgn="base">
                        <a:spcBef>
                          <a:spcPts val="0"/>
                        </a:spcBef>
                        <a:spcAft>
                          <a:spcPts val="0"/>
                        </a:spcAft>
                      </a:pPr>
                      <a:r>
                        <a:rPr lang="en-US" sz="2000" b="1" kern="1200" dirty="0">
                          <a:solidFill>
                            <a:schemeClr val="tx1"/>
                          </a:solidFill>
                          <a:effectLst/>
                        </a:rPr>
                        <a:t>4.8</a:t>
                      </a:r>
                      <a:endParaRPr lang="en-US" sz="2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1" marR="68581"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34817">
                        <a:tint val="40000"/>
                      </a:srgbClr>
                    </a:solidFill>
                  </a:tcPr>
                </a:tc>
                <a:tc>
                  <a:txBody>
                    <a:bodyPr/>
                    <a:lstStyle>
                      <a:lvl1pPr marL="0" algn="l" defTabSz="914400" rtl="0" eaLnBrk="1" latinLnBrk="0" hangingPunct="1">
                        <a:defRPr sz="1800" kern="1200">
                          <a:solidFill>
                            <a:schemeClr val="dk1"/>
                          </a:solidFill>
                          <a:latin typeface="Perpetua"/>
                          <a:cs typeface="Arial"/>
                        </a:defRPr>
                      </a:lvl1pPr>
                      <a:lvl2pPr marL="457200" algn="l" defTabSz="914400" rtl="0" eaLnBrk="1" latinLnBrk="0" hangingPunct="1">
                        <a:defRPr sz="1800" kern="1200">
                          <a:solidFill>
                            <a:schemeClr val="dk1"/>
                          </a:solidFill>
                          <a:latin typeface="Perpetua"/>
                          <a:cs typeface="Arial"/>
                        </a:defRPr>
                      </a:lvl2pPr>
                      <a:lvl3pPr marL="914400" algn="l" defTabSz="914400" rtl="0" eaLnBrk="1" latinLnBrk="0" hangingPunct="1">
                        <a:defRPr sz="1800" kern="1200">
                          <a:solidFill>
                            <a:schemeClr val="dk1"/>
                          </a:solidFill>
                          <a:latin typeface="Perpetua"/>
                          <a:cs typeface="Arial"/>
                        </a:defRPr>
                      </a:lvl3pPr>
                      <a:lvl4pPr marL="1371600" algn="l" defTabSz="914400" rtl="0" eaLnBrk="1" latinLnBrk="0" hangingPunct="1">
                        <a:defRPr sz="1800" kern="1200">
                          <a:solidFill>
                            <a:schemeClr val="dk1"/>
                          </a:solidFill>
                          <a:latin typeface="Perpetua"/>
                          <a:cs typeface="Arial"/>
                        </a:defRPr>
                      </a:lvl4pPr>
                      <a:lvl5pPr marL="1828800" algn="l" defTabSz="914400" rtl="0" eaLnBrk="1" latinLnBrk="0" hangingPunct="1">
                        <a:defRPr sz="1800" kern="1200">
                          <a:solidFill>
                            <a:schemeClr val="dk1"/>
                          </a:solidFill>
                          <a:latin typeface="Perpetua"/>
                          <a:cs typeface="Arial"/>
                        </a:defRPr>
                      </a:lvl5pPr>
                      <a:lvl6pPr marL="2286000" algn="l" defTabSz="914400" rtl="0" eaLnBrk="1" latinLnBrk="0" hangingPunct="1">
                        <a:defRPr sz="1800" kern="1200">
                          <a:solidFill>
                            <a:schemeClr val="dk1"/>
                          </a:solidFill>
                          <a:latin typeface="Perpetua"/>
                          <a:cs typeface="Arial"/>
                        </a:defRPr>
                      </a:lvl6pPr>
                      <a:lvl7pPr marL="2743200" algn="l" defTabSz="914400" rtl="0" eaLnBrk="1" latinLnBrk="0" hangingPunct="1">
                        <a:defRPr sz="1800" kern="1200">
                          <a:solidFill>
                            <a:schemeClr val="dk1"/>
                          </a:solidFill>
                          <a:latin typeface="Perpetua"/>
                          <a:cs typeface="Arial"/>
                        </a:defRPr>
                      </a:lvl7pPr>
                      <a:lvl8pPr marL="3200400" algn="l" defTabSz="914400" rtl="0" eaLnBrk="1" latinLnBrk="0" hangingPunct="1">
                        <a:defRPr sz="1800" kern="1200">
                          <a:solidFill>
                            <a:schemeClr val="dk1"/>
                          </a:solidFill>
                          <a:latin typeface="Perpetua"/>
                          <a:cs typeface="Arial"/>
                        </a:defRPr>
                      </a:lvl8pPr>
                      <a:lvl9pPr marL="3657600" algn="l" defTabSz="914400" rtl="0" eaLnBrk="1" latinLnBrk="0" hangingPunct="1">
                        <a:defRPr sz="1800" kern="1200">
                          <a:solidFill>
                            <a:schemeClr val="dk1"/>
                          </a:solidFill>
                          <a:latin typeface="Perpetua"/>
                          <a:cs typeface="Arial"/>
                        </a:defRPr>
                      </a:lvl9pPr>
                    </a:lstStyle>
                    <a:p>
                      <a:pPr marL="0" marR="0" algn="r">
                        <a:spcBef>
                          <a:spcPts val="0"/>
                        </a:spcBef>
                        <a:spcAft>
                          <a:spcPts val="0"/>
                        </a:spcAft>
                      </a:pPr>
                      <a:r>
                        <a:rPr lang="en-US" sz="2000" b="1" dirty="0">
                          <a:solidFill>
                            <a:schemeClr val="tx1"/>
                          </a:solidFill>
                          <a:effectLst/>
                        </a:rPr>
                        <a:t>4.4</a:t>
                      </a:r>
                      <a:endParaRPr lang="en-US" sz="2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1" marR="68581"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34817">
                        <a:tint val="40000"/>
                      </a:srgbClr>
                    </a:solidFill>
                  </a:tcPr>
                </a:tc>
                <a:extLst>
                  <a:ext uri="{0D108BD9-81ED-4DB2-BD59-A6C34878D82A}">
                    <a16:rowId xmlns:a16="http://schemas.microsoft.com/office/drawing/2014/main" val="10005"/>
                  </a:ext>
                </a:extLst>
              </a:tr>
              <a:tr h="315851">
                <a:tc>
                  <a:txBody>
                    <a:bodyPr/>
                    <a:lstStyle>
                      <a:lvl1pPr marL="0" algn="l" defTabSz="914400" rtl="0" eaLnBrk="1" latinLnBrk="0" hangingPunct="1">
                        <a:defRPr sz="1800" b="1" kern="1200">
                          <a:solidFill>
                            <a:schemeClr val="lt1"/>
                          </a:solidFill>
                          <a:latin typeface="Perpetua"/>
                          <a:cs typeface="Arial"/>
                        </a:defRPr>
                      </a:lvl1pPr>
                      <a:lvl2pPr marL="457200" algn="l" defTabSz="914400" rtl="0" eaLnBrk="1" latinLnBrk="0" hangingPunct="1">
                        <a:defRPr sz="1800" b="1" kern="1200">
                          <a:solidFill>
                            <a:schemeClr val="lt1"/>
                          </a:solidFill>
                          <a:latin typeface="Perpetua"/>
                          <a:cs typeface="Arial"/>
                        </a:defRPr>
                      </a:lvl2pPr>
                      <a:lvl3pPr marL="914400" algn="l" defTabSz="914400" rtl="0" eaLnBrk="1" latinLnBrk="0" hangingPunct="1">
                        <a:defRPr sz="1800" b="1" kern="1200">
                          <a:solidFill>
                            <a:schemeClr val="lt1"/>
                          </a:solidFill>
                          <a:latin typeface="Perpetua"/>
                          <a:cs typeface="Arial"/>
                        </a:defRPr>
                      </a:lvl3pPr>
                      <a:lvl4pPr marL="1371600" algn="l" defTabSz="914400" rtl="0" eaLnBrk="1" latinLnBrk="0" hangingPunct="1">
                        <a:defRPr sz="1800" b="1" kern="1200">
                          <a:solidFill>
                            <a:schemeClr val="lt1"/>
                          </a:solidFill>
                          <a:latin typeface="Perpetua"/>
                          <a:cs typeface="Arial"/>
                        </a:defRPr>
                      </a:lvl4pPr>
                      <a:lvl5pPr marL="1828800" algn="l" defTabSz="914400" rtl="0" eaLnBrk="1" latinLnBrk="0" hangingPunct="1">
                        <a:defRPr sz="1800" b="1" kern="1200">
                          <a:solidFill>
                            <a:schemeClr val="lt1"/>
                          </a:solidFill>
                          <a:latin typeface="Perpetua"/>
                          <a:cs typeface="Arial"/>
                        </a:defRPr>
                      </a:lvl5pPr>
                      <a:lvl6pPr marL="2286000" algn="l" defTabSz="914400" rtl="0" eaLnBrk="1" latinLnBrk="0" hangingPunct="1">
                        <a:defRPr sz="1800" b="1" kern="1200">
                          <a:solidFill>
                            <a:schemeClr val="lt1"/>
                          </a:solidFill>
                          <a:latin typeface="Perpetua"/>
                          <a:cs typeface="Arial"/>
                        </a:defRPr>
                      </a:lvl6pPr>
                      <a:lvl7pPr marL="2743200" algn="l" defTabSz="914400" rtl="0" eaLnBrk="1" latinLnBrk="0" hangingPunct="1">
                        <a:defRPr sz="1800" b="1" kern="1200">
                          <a:solidFill>
                            <a:schemeClr val="lt1"/>
                          </a:solidFill>
                          <a:latin typeface="Perpetua"/>
                          <a:cs typeface="Arial"/>
                        </a:defRPr>
                      </a:lvl7pPr>
                      <a:lvl8pPr marL="3200400" algn="l" defTabSz="914400" rtl="0" eaLnBrk="1" latinLnBrk="0" hangingPunct="1">
                        <a:defRPr sz="1800" b="1" kern="1200">
                          <a:solidFill>
                            <a:schemeClr val="lt1"/>
                          </a:solidFill>
                          <a:latin typeface="Perpetua"/>
                          <a:cs typeface="Arial"/>
                        </a:defRPr>
                      </a:lvl8pPr>
                      <a:lvl9pPr marL="3657600" algn="l" defTabSz="914400" rtl="0" eaLnBrk="1" latinLnBrk="0" hangingPunct="1">
                        <a:defRPr sz="1800" b="1" kern="1200">
                          <a:solidFill>
                            <a:schemeClr val="lt1"/>
                          </a:solidFill>
                          <a:latin typeface="Perpetua"/>
                          <a:cs typeface="Arial"/>
                        </a:defRPr>
                      </a:lvl9pPr>
                    </a:lstStyle>
                    <a:p>
                      <a:pPr marL="0" marR="0" algn="l">
                        <a:spcBef>
                          <a:spcPts val="0"/>
                        </a:spcBef>
                        <a:spcAft>
                          <a:spcPts val="0"/>
                        </a:spcAft>
                      </a:pPr>
                      <a:r>
                        <a:rPr lang="en-US" sz="2000" dirty="0">
                          <a:effectLst/>
                        </a:rPr>
                        <a:t>Volta</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1" marR="68581"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34817"/>
                    </a:solidFill>
                  </a:tcPr>
                </a:tc>
                <a:tc>
                  <a:txBody>
                    <a:bodyPr/>
                    <a:lstStyle>
                      <a:lvl1pPr marL="0" algn="l" defTabSz="914400" rtl="0" eaLnBrk="1" latinLnBrk="0" hangingPunct="1">
                        <a:defRPr sz="1800" kern="1200">
                          <a:solidFill>
                            <a:schemeClr val="dk1"/>
                          </a:solidFill>
                          <a:latin typeface="Perpetua"/>
                          <a:cs typeface="Arial"/>
                        </a:defRPr>
                      </a:lvl1pPr>
                      <a:lvl2pPr marL="457200" algn="l" defTabSz="914400" rtl="0" eaLnBrk="1" latinLnBrk="0" hangingPunct="1">
                        <a:defRPr sz="1800" kern="1200">
                          <a:solidFill>
                            <a:schemeClr val="dk1"/>
                          </a:solidFill>
                          <a:latin typeface="Perpetua"/>
                          <a:cs typeface="Arial"/>
                        </a:defRPr>
                      </a:lvl2pPr>
                      <a:lvl3pPr marL="914400" algn="l" defTabSz="914400" rtl="0" eaLnBrk="1" latinLnBrk="0" hangingPunct="1">
                        <a:defRPr sz="1800" kern="1200">
                          <a:solidFill>
                            <a:schemeClr val="dk1"/>
                          </a:solidFill>
                          <a:latin typeface="Perpetua"/>
                          <a:cs typeface="Arial"/>
                        </a:defRPr>
                      </a:lvl3pPr>
                      <a:lvl4pPr marL="1371600" algn="l" defTabSz="914400" rtl="0" eaLnBrk="1" latinLnBrk="0" hangingPunct="1">
                        <a:defRPr sz="1800" kern="1200">
                          <a:solidFill>
                            <a:schemeClr val="dk1"/>
                          </a:solidFill>
                          <a:latin typeface="Perpetua"/>
                          <a:cs typeface="Arial"/>
                        </a:defRPr>
                      </a:lvl4pPr>
                      <a:lvl5pPr marL="1828800" algn="l" defTabSz="914400" rtl="0" eaLnBrk="1" latinLnBrk="0" hangingPunct="1">
                        <a:defRPr sz="1800" kern="1200">
                          <a:solidFill>
                            <a:schemeClr val="dk1"/>
                          </a:solidFill>
                          <a:latin typeface="Perpetua"/>
                          <a:cs typeface="Arial"/>
                        </a:defRPr>
                      </a:lvl5pPr>
                      <a:lvl6pPr marL="2286000" algn="l" defTabSz="914400" rtl="0" eaLnBrk="1" latinLnBrk="0" hangingPunct="1">
                        <a:defRPr sz="1800" kern="1200">
                          <a:solidFill>
                            <a:schemeClr val="dk1"/>
                          </a:solidFill>
                          <a:latin typeface="Perpetua"/>
                          <a:cs typeface="Arial"/>
                        </a:defRPr>
                      </a:lvl6pPr>
                      <a:lvl7pPr marL="2743200" algn="l" defTabSz="914400" rtl="0" eaLnBrk="1" latinLnBrk="0" hangingPunct="1">
                        <a:defRPr sz="1800" kern="1200">
                          <a:solidFill>
                            <a:schemeClr val="dk1"/>
                          </a:solidFill>
                          <a:latin typeface="Perpetua"/>
                          <a:cs typeface="Arial"/>
                        </a:defRPr>
                      </a:lvl7pPr>
                      <a:lvl8pPr marL="3200400" algn="l" defTabSz="914400" rtl="0" eaLnBrk="1" latinLnBrk="0" hangingPunct="1">
                        <a:defRPr sz="1800" kern="1200">
                          <a:solidFill>
                            <a:schemeClr val="dk1"/>
                          </a:solidFill>
                          <a:latin typeface="Perpetua"/>
                          <a:cs typeface="Arial"/>
                        </a:defRPr>
                      </a:lvl8pPr>
                      <a:lvl9pPr marL="3657600" algn="l" defTabSz="914400" rtl="0" eaLnBrk="1" latinLnBrk="0" hangingPunct="1">
                        <a:defRPr sz="1800" kern="1200">
                          <a:solidFill>
                            <a:schemeClr val="dk1"/>
                          </a:solidFill>
                          <a:latin typeface="Perpetua"/>
                          <a:cs typeface="Arial"/>
                        </a:defRPr>
                      </a:lvl9pPr>
                    </a:lstStyle>
                    <a:p>
                      <a:pPr marL="0" marR="0" algn="r" fontAlgn="base">
                        <a:spcBef>
                          <a:spcPts val="0"/>
                        </a:spcBef>
                        <a:spcAft>
                          <a:spcPts val="0"/>
                        </a:spcAft>
                      </a:pPr>
                      <a:r>
                        <a:rPr lang="en-US" sz="2000" kern="1200">
                          <a:effectLst/>
                        </a:rPr>
                        <a:t>13.1</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1" marR="68581"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34817">
                        <a:tint val="20000"/>
                      </a:srgbClr>
                    </a:solidFill>
                  </a:tcPr>
                </a:tc>
                <a:tc>
                  <a:txBody>
                    <a:bodyPr/>
                    <a:lstStyle>
                      <a:lvl1pPr marL="0" algn="l" defTabSz="914400" rtl="0" eaLnBrk="1" latinLnBrk="0" hangingPunct="1">
                        <a:defRPr sz="1800" kern="1200">
                          <a:solidFill>
                            <a:schemeClr val="dk1"/>
                          </a:solidFill>
                          <a:latin typeface="Perpetua"/>
                          <a:cs typeface="Arial"/>
                        </a:defRPr>
                      </a:lvl1pPr>
                      <a:lvl2pPr marL="457200" algn="l" defTabSz="914400" rtl="0" eaLnBrk="1" latinLnBrk="0" hangingPunct="1">
                        <a:defRPr sz="1800" kern="1200">
                          <a:solidFill>
                            <a:schemeClr val="dk1"/>
                          </a:solidFill>
                          <a:latin typeface="Perpetua"/>
                          <a:cs typeface="Arial"/>
                        </a:defRPr>
                      </a:lvl2pPr>
                      <a:lvl3pPr marL="914400" algn="l" defTabSz="914400" rtl="0" eaLnBrk="1" latinLnBrk="0" hangingPunct="1">
                        <a:defRPr sz="1800" kern="1200">
                          <a:solidFill>
                            <a:schemeClr val="dk1"/>
                          </a:solidFill>
                          <a:latin typeface="Perpetua"/>
                          <a:cs typeface="Arial"/>
                        </a:defRPr>
                      </a:lvl3pPr>
                      <a:lvl4pPr marL="1371600" algn="l" defTabSz="914400" rtl="0" eaLnBrk="1" latinLnBrk="0" hangingPunct="1">
                        <a:defRPr sz="1800" kern="1200">
                          <a:solidFill>
                            <a:schemeClr val="dk1"/>
                          </a:solidFill>
                          <a:latin typeface="Perpetua"/>
                          <a:cs typeface="Arial"/>
                        </a:defRPr>
                      </a:lvl4pPr>
                      <a:lvl5pPr marL="1828800" algn="l" defTabSz="914400" rtl="0" eaLnBrk="1" latinLnBrk="0" hangingPunct="1">
                        <a:defRPr sz="1800" kern="1200">
                          <a:solidFill>
                            <a:schemeClr val="dk1"/>
                          </a:solidFill>
                          <a:latin typeface="Perpetua"/>
                          <a:cs typeface="Arial"/>
                        </a:defRPr>
                      </a:lvl5pPr>
                      <a:lvl6pPr marL="2286000" algn="l" defTabSz="914400" rtl="0" eaLnBrk="1" latinLnBrk="0" hangingPunct="1">
                        <a:defRPr sz="1800" kern="1200">
                          <a:solidFill>
                            <a:schemeClr val="dk1"/>
                          </a:solidFill>
                          <a:latin typeface="Perpetua"/>
                          <a:cs typeface="Arial"/>
                        </a:defRPr>
                      </a:lvl6pPr>
                      <a:lvl7pPr marL="2743200" algn="l" defTabSz="914400" rtl="0" eaLnBrk="1" latinLnBrk="0" hangingPunct="1">
                        <a:defRPr sz="1800" kern="1200">
                          <a:solidFill>
                            <a:schemeClr val="dk1"/>
                          </a:solidFill>
                          <a:latin typeface="Perpetua"/>
                          <a:cs typeface="Arial"/>
                        </a:defRPr>
                      </a:lvl7pPr>
                      <a:lvl8pPr marL="3200400" algn="l" defTabSz="914400" rtl="0" eaLnBrk="1" latinLnBrk="0" hangingPunct="1">
                        <a:defRPr sz="1800" kern="1200">
                          <a:solidFill>
                            <a:schemeClr val="dk1"/>
                          </a:solidFill>
                          <a:latin typeface="Perpetua"/>
                          <a:cs typeface="Arial"/>
                        </a:defRPr>
                      </a:lvl8pPr>
                      <a:lvl9pPr marL="3657600" algn="l" defTabSz="914400" rtl="0" eaLnBrk="1" latinLnBrk="0" hangingPunct="1">
                        <a:defRPr sz="1800" kern="1200">
                          <a:solidFill>
                            <a:schemeClr val="dk1"/>
                          </a:solidFill>
                          <a:latin typeface="Perpetua"/>
                          <a:cs typeface="Arial"/>
                        </a:defRPr>
                      </a:lvl9pPr>
                    </a:lstStyle>
                    <a:p>
                      <a:pPr marL="0" marR="0" algn="r" fontAlgn="base">
                        <a:spcBef>
                          <a:spcPts val="0"/>
                        </a:spcBef>
                        <a:spcAft>
                          <a:spcPts val="0"/>
                        </a:spcAft>
                      </a:pPr>
                      <a:r>
                        <a:rPr lang="en-US" sz="2000" kern="1200">
                          <a:effectLst/>
                        </a:rPr>
                        <a:t>16.0</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1" marR="68581"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34817">
                        <a:tint val="20000"/>
                      </a:srgbClr>
                    </a:solidFill>
                  </a:tcPr>
                </a:tc>
                <a:tc>
                  <a:txBody>
                    <a:bodyPr/>
                    <a:lstStyle>
                      <a:lvl1pPr marL="0" algn="l" defTabSz="914400" rtl="0" eaLnBrk="1" latinLnBrk="0" hangingPunct="1">
                        <a:defRPr sz="1800" kern="1200">
                          <a:solidFill>
                            <a:schemeClr val="dk1"/>
                          </a:solidFill>
                          <a:latin typeface="Perpetua"/>
                          <a:cs typeface="Arial"/>
                        </a:defRPr>
                      </a:lvl1pPr>
                      <a:lvl2pPr marL="457200" algn="l" defTabSz="914400" rtl="0" eaLnBrk="1" latinLnBrk="0" hangingPunct="1">
                        <a:defRPr sz="1800" kern="1200">
                          <a:solidFill>
                            <a:schemeClr val="dk1"/>
                          </a:solidFill>
                          <a:latin typeface="Perpetua"/>
                          <a:cs typeface="Arial"/>
                        </a:defRPr>
                      </a:lvl2pPr>
                      <a:lvl3pPr marL="914400" algn="l" defTabSz="914400" rtl="0" eaLnBrk="1" latinLnBrk="0" hangingPunct="1">
                        <a:defRPr sz="1800" kern="1200">
                          <a:solidFill>
                            <a:schemeClr val="dk1"/>
                          </a:solidFill>
                          <a:latin typeface="Perpetua"/>
                          <a:cs typeface="Arial"/>
                        </a:defRPr>
                      </a:lvl3pPr>
                      <a:lvl4pPr marL="1371600" algn="l" defTabSz="914400" rtl="0" eaLnBrk="1" latinLnBrk="0" hangingPunct="1">
                        <a:defRPr sz="1800" kern="1200">
                          <a:solidFill>
                            <a:schemeClr val="dk1"/>
                          </a:solidFill>
                          <a:latin typeface="Perpetua"/>
                          <a:cs typeface="Arial"/>
                        </a:defRPr>
                      </a:lvl4pPr>
                      <a:lvl5pPr marL="1828800" algn="l" defTabSz="914400" rtl="0" eaLnBrk="1" latinLnBrk="0" hangingPunct="1">
                        <a:defRPr sz="1800" kern="1200">
                          <a:solidFill>
                            <a:schemeClr val="dk1"/>
                          </a:solidFill>
                          <a:latin typeface="Perpetua"/>
                          <a:cs typeface="Arial"/>
                        </a:defRPr>
                      </a:lvl5pPr>
                      <a:lvl6pPr marL="2286000" algn="l" defTabSz="914400" rtl="0" eaLnBrk="1" latinLnBrk="0" hangingPunct="1">
                        <a:defRPr sz="1800" kern="1200">
                          <a:solidFill>
                            <a:schemeClr val="dk1"/>
                          </a:solidFill>
                          <a:latin typeface="Perpetua"/>
                          <a:cs typeface="Arial"/>
                        </a:defRPr>
                      </a:lvl6pPr>
                      <a:lvl7pPr marL="2743200" algn="l" defTabSz="914400" rtl="0" eaLnBrk="1" latinLnBrk="0" hangingPunct="1">
                        <a:defRPr sz="1800" kern="1200">
                          <a:solidFill>
                            <a:schemeClr val="dk1"/>
                          </a:solidFill>
                          <a:latin typeface="Perpetua"/>
                          <a:cs typeface="Arial"/>
                        </a:defRPr>
                      </a:lvl7pPr>
                      <a:lvl8pPr marL="3200400" algn="l" defTabSz="914400" rtl="0" eaLnBrk="1" latinLnBrk="0" hangingPunct="1">
                        <a:defRPr sz="1800" kern="1200">
                          <a:solidFill>
                            <a:schemeClr val="dk1"/>
                          </a:solidFill>
                          <a:latin typeface="Perpetua"/>
                          <a:cs typeface="Arial"/>
                        </a:defRPr>
                      </a:lvl8pPr>
                      <a:lvl9pPr marL="3657600" algn="l" defTabSz="914400" rtl="0" eaLnBrk="1" latinLnBrk="0" hangingPunct="1">
                        <a:defRPr sz="1800" kern="1200">
                          <a:solidFill>
                            <a:schemeClr val="dk1"/>
                          </a:solidFill>
                          <a:latin typeface="Perpetua"/>
                          <a:cs typeface="Arial"/>
                        </a:defRPr>
                      </a:lvl9pPr>
                    </a:lstStyle>
                    <a:p>
                      <a:pPr marL="0" marR="0" algn="r" fontAlgn="base">
                        <a:spcBef>
                          <a:spcPts val="0"/>
                        </a:spcBef>
                        <a:spcAft>
                          <a:spcPts val="0"/>
                        </a:spcAft>
                      </a:pPr>
                      <a:r>
                        <a:rPr lang="en-US" sz="2000" kern="1200">
                          <a:effectLst/>
                        </a:rPr>
                        <a:t>20.5</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1" marR="68581"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34817">
                        <a:tint val="20000"/>
                      </a:srgbClr>
                    </a:solidFill>
                  </a:tcPr>
                </a:tc>
                <a:tc>
                  <a:txBody>
                    <a:bodyPr/>
                    <a:lstStyle>
                      <a:lvl1pPr marL="0" algn="l" defTabSz="914400" rtl="0" eaLnBrk="1" latinLnBrk="0" hangingPunct="1">
                        <a:defRPr sz="1800" kern="1200">
                          <a:solidFill>
                            <a:schemeClr val="dk1"/>
                          </a:solidFill>
                          <a:latin typeface="Perpetua"/>
                          <a:cs typeface="Arial"/>
                        </a:defRPr>
                      </a:lvl1pPr>
                      <a:lvl2pPr marL="457200" algn="l" defTabSz="914400" rtl="0" eaLnBrk="1" latinLnBrk="0" hangingPunct="1">
                        <a:defRPr sz="1800" kern="1200">
                          <a:solidFill>
                            <a:schemeClr val="dk1"/>
                          </a:solidFill>
                          <a:latin typeface="Perpetua"/>
                          <a:cs typeface="Arial"/>
                        </a:defRPr>
                      </a:lvl2pPr>
                      <a:lvl3pPr marL="914400" algn="l" defTabSz="914400" rtl="0" eaLnBrk="1" latinLnBrk="0" hangingPunct="1">
                        <a:defRPr sz="1800" kern="1200">
                          <a:solidFill>
                            <a:schemeClr val="dk1"/>
                          </a:solidFill>
                          <a:latin typeface="Perpetua"/>
                          <a:cs typeface="Arial"/>
                        </a:defRPr>
                      </a:lvl3pPr>
                      <a:lvl4pPr marL="1371600" algn="l" defTabSz="914400" rtl="0" eaLnBrk="1" latinLnBrk="0" hangingPunct="1">
                        <a:defRPr sz="1800" kern="1200">
                          <a:solidFill>
                            <a:schemeClr val="dk1"/>
                          </a:solidFill>
                          <a:latin typeface="Perpetua"/>
                          <a:cs typeface="Arial"/>
                        </a:defRPr>
                      </a:lvl4pPr>
                      <a:lvl5pPr marL="1828800" algn="l" defTabSz="914400" rtl="0" eaLnBrk="1" latinLnBrk="0" hangingPunct="1">
                        <a:defRPr sz="1800" kern="1200">
                          <a:solidFill>
                            <a:schemeClr val="dk1"/>
                          </a:solidFill>
                          <a:latin typeface="Perpetua"/>
                          <a:cs typeface="Arial"/>
                        </a:defRPr>
                      </a:lvl5pPr>
                      <a:lvl6pPr marL="2286000" algn="l" defTabSz="914400" rtl="0" eaLnBrk="1" latinLnBrk="0" hangingPunct="1">
                        <a:defRPr sz="1800" kern="1200">
                          <a:solidFill>
                            <a:schemeClr val="dk1"/>
                          </a:solidFill>
                          <a:latin typeface="Perpetua"/>
                          <a:cs typeface="Arial"/>
                        </a:defRPr>
                      </a:lvl6pPr>
                      <a:lvl7pPr marL="2743200" algn="l" defTabSz="914400" rtl="0" eaLnBrk="1" latinLnBrk="0" hangingPunct="1">
                        <a:defRPr sz="1800" kern="1200">
                          <a:solidFill>
                            <a:schemeClr val="dk1"/>
                          </a:solidFill>
                          <a:latin typeface="Perpetua"/>
                          <a:cs typeface="Arial"/>
                        </a:defRPr>
                      </a:lvl7pPr>
                      <a:lvl8pPr marL="3200400" algn="l" defTabSz="914400" rtl="0" eaLnBrk="1" latinLnBrk="0" hangingPunct="1">
                        <a:defRPr sz="1800" kern="1200">
                          <a:solidFill>
                            <a:schemeClr val="dk1"/>
                          </a:solidFill>
                          <a:latin typeface="Perpetua"/>
                          <a:cs typeface="Arial"/>
                        </a:defRPr>
                      </a:lvl8pPr>
                      <a:lvl9pPr marL="3657600" algn="l" defTabSz="914400" rtl="0" eaLnBrk="1" latinLnBrk="0" hangingPunct="1">
                        <a:defRPr sz="1800" kern="1200">
                          <a:solidFill>
                            <a:schemeClr val="dk1"/>
                          </a:solidFill>
                          <a:latin typeface="Perpetua"/>
                          <a:cs typeface="Arial"/>
                        </a:defRPr>
                      </a:lvl9pPr>
                    </a:lstStyle>
                    <a:p>
                      <a:pPr marL="0" marR="0" algn="r" fontAlgn="base">
                        <a:spcBef>
                          <a:spcPts val="0"/>
                        </a:spcBef>
                        <a:spcAft>
                          <a:spcPts val="0"/>
                        </a:spcAft>
                      </a:pPr>
                      <a:r>
                        <a:rPr lang="en-US" sz="2000" kern="1200">
                          <a:effectLst/>
                        </a:rPr>
                        <a:t>27.0</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1" marR="68581"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34817">
                        <a:tint val="20000"/>
                      </a:srgbClr>
                    </a:solidFill>
                  </a:tcPr>
                </a:tc>
                <a:tc>
                  <a:txBody>
                    <a:bodyPr/>
                    <a:lstStyle>
                      <a:lvl1pPr marL="0" algn="l" defTabSz="914400" rtl="0" eaLnBrk="1" latinLnBrk="0" hangingPunct="1">
                        <a:defRPr sz="1800" kern="1200">
                          <a:solidFill>
                            <a:schemeClr val="dk1"/>
                          </a:solidFill>
                          <a:latin typeface="Perpetua"/>
                          <a:cs typeface="Arial"/>
                        </a:defRPr>
                      </a:lvl1pPr>
                      <a:lvl2pPr marL="457200" algn="l" defTabSz="914400" rtl="0" eaLnBrk="1" latinLnBrk="0" hangingPunct="1">
                        <a:defRPr sz="1800" kern="1200">
                          <a:solidFill>
                            <a:schemeClr val="dk1"/>
                          </a:solidFill>
                          <a:latin typeface="Perpetua"/>
                          <a:cs typeface="Arial"/>
                        </a:defRPr>
                      </a:lvl2pPr>
                      <a:lvl3pPr marL="914400" algn="l" defTabSz="914400" rtl="0" eaLnBrk="1" latinLnBrk="0" hangingPunct="1">
                        <a:defRPr sz="1800" kern="1200">
                          <a:solidFill>
                            <a:schemeClr val="dk1"/>
                          </a:solidFill>
                          <a:latin typeface="Perpetua"/>
                          <a:cs typeface="Arial"/>
                        </a:defRPr>
                      </a:lvl3pPr>
                      <a:lvl4pPr marL="1371600" algn="l" defTabSz="914400" rtl="0" eaLnBrk="1" latinLnBrk="0" hangingPunct="1">
                        <a:defRPr sz="1800" kern="1200">
                          <a:solidFill>
                            <a:schemeClr val="dk1"/>
                          </a:solidFill>
                          <a:latin typeface="Perpetua"/>
                          <a:cs typeface="Arial"/>
                        </a:defRPr>
                      </a:lvl4pPr>
                      <a:lvl5pPr marL="1828800" algn="l" defTabSz="914400" rtl="0" eaLnBrk="1" latinLnBrk="0" hangingPunct="1">
                        <a:defRPr sz="1800" kern="1200">
                          <a:solidFill>
                            <a:schemeClr val="dk1"/>
                          </a:solidFill>
                          <a:latin typeface="Perpetua"/>
                          <a:cs typeface="Arial"/>
                        </a:defRPr>
                      </a:lvl5pPr>
                      <a:lvl6pPr marL="2286000" algn="l" defTabSz="914400" rtl="0" eaLnBrk="1" latinLnBrk="0" hangingPunct="1">
                        <a:defRPr sz="1800" kern="1200">
                          <a:solidFill>
                            <a:schemeClr val="dk1"/>
                          </a:solidFill>
                          <a:latin typeface="Perpetua"/>
                          <a:cs typeface="Arial"/>
                        </a:defRPr>
                      </a:lvl6pPr>
                      <a:lvl7pPr marL="2743200" algn="l" defTabSz="914400" rtl="0" eaLnBrk="1" latinLnBrk="0" hangingPunct="1">
                        <a:defRPr sz="1800" kern="1200">
                          <a:solidFill>
                            <a:schemeClr val="dk1"/>
                          </a:solidFill>
                          <a:latin typeface="Perpetua"/>
                          <a:cs typeface="Arial"/>
                        </a:defRPr>
                      </a:lvl7pPr>
                      <a:lvl8pPr marL="3200400" algn="l" defTabSz="914400" rtl="0" eaLnBrk="1" latinLnBrk="0" hangingPunct="1">
                        <a:defRPr sz="1800" kern="1200">
                          <a:solidFill>
                            <a:schemeClr val="dk1"/>
                          </a:solidFill>
                          <a:latin typeface="Perpetua"/>
                          <a:cs typeface="Arial"/>
                        </a:defRPr>
                      </a:lvl8pPr>
                      <a:lvl9pPr marL="3657600" algn="l" defTabSz="914400" rtl="0" eaLnBrk="1" latinLnBrk="0" hangingPunct="1">
                        <a:defRPr sz="1800" kern="1200">
                          <a:solidFill>
                            <a:schemeClr val="dk1"/>
                          </a:solidFill>
                          <a:latin typeface="Perpetua"/>
                          <a:cs typeface="Arial"/>
                        </a:defRPr>
                      </a:lvl9pPr>
                    </a:lstStyle>
                    <a:p>
                      <a:pPr marL="0" marR="0" algn="r">
                        <a:spcBef>
                          <a:spcPts val="0"/>
                        </a:spcBef>
                        <a:spcAft>
                          <a:spcPts val="0"/>
                        </a:spcAft>
                      </a:pPr>
                      <a:r>
                        <a:rPr lang="en-US" sz="2000">
                          <a:effectLst/>
                        </a:rPr>
                        <a:t>33.7</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1" marR="68581"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34817">
                        <a:tint val="20000"/>
                      </a:srgbClr>
                    </a:solidFill>
                  </a:tcPr>
                </a:tc>
                <a:tc>
                  <a:txBody>
                    <a:bodyPr/>
                    <a:lstStyle>
                      <a:lvl1pPr marL="0" algn="l" defTabSz="914400" rtl="0" eaLnBrk="1" latinLnBrk="0" hangingPunct="1">
                        <a:defRPr sz="1800" kern="1200">
                          <a:solidFill>
                            <a:schemeClr val="dk1"/>
                          </a:solidFill>
                          <a:latin typeface="Perpetua"/>
                          <a:cs typeface="Arial"/>
                        </a:defRPr>
                      </a:lvl1pPr>
                      <a:lvl2pPr marL="457200" algn="l" defTabSz="914400" rtl="0" eaLnBrk="1" latinLnBrk="0" hangingPunct="1">
                        <a:defRPr sz="1800" kern="1200">
                          <a:solidFill>
                            <a:schemeClr val="dk1"/>
                          </a:solidFill>
                          <a:latin typeface="Perpetua"/>
                          <a:cs typeface="Arial"/>
                        </a:defRPr>
                      </a:lvl2pPr>
                      <a:lvl3pPr marL="914400" algn="l" defTabSz="914400" rtl="0" eaLnBrk="1" latinLnBrk="0" hangingPunct="1">
                        <a:defRPr sz="1800" kern="1200">
                          <a:solidFill>
                            <a:schemeClr val="dk1"/>
                          </a:solidFill>
                          <a:latin typeface="Perpetua"/>
                          <a:cs typeface="Arial"/>
                        </a:defRPr>
                      </a:lvl3pPr>
                      <a:lvl4pPr marL="1371600" algn="l" defTabSz="914400" rtl="0" eaLnBrk="1" latinLnBrk="0" hangingPunct="1">
                        <a:defRPr sz="1800" kern="1200">
                          <a:solidFill>
                            <a:schemeClr val="dk1"/>
                          </a:solidFill>
                          <a:latin typeface="Perpetua"/>
                          <a:cs typeface="Arial"/>
                        </a:defRPr>
                      </a:lvl4pPr>
                      <a:lvl5pPr marL="1828800" algn="l" defTabSz="914400" rtl="0" eaLnBrk="1" latinLnBrk="0" hangingPunct="1">
                        <a:defRPr sz="1800" kern="1200">
                          <a:solidFill>
                            <a:schemeClr val="dk1"/>
                          </a:solidFill>
                          <a:latin typeface="Perpetua"/>
                          <a:cs typeface="Arial"/>
                        </a:defRPr>
                      </a:lvl5pPr>
                      <a:lvl6pPr marL="2286000" algn="l" defTabSz="914400" rtl="0" eaLnBrk="1" latinLnBrk="0" hangingPunct="1">
                        <a:defRPr sz="1800" kern="1200">
                          <a:solidFill>
                            <a:schemeClr val="dk1"/>
                          </a:solidFill>
                          <a:latin typeface="Perpetua"/>
                          <a:cs typeface="Arial"/>
                        </a:defRPr>
                      </a:lvl6pPr>
                      <a:lvl7pPr marL="2743200" algn="l" defTabSz="914400" rtl="0" eaLnBrk="1" latinLnBrk="0" hangingPunct="1">
                        <a:defRPr sz="1800" kern="1200">
                          <a:solidFill>
                            <a:schemeClr val="dk1"/>
                          </a:solidFill>
                          <a:latin typeface="Perpetua"/>
                          <a:cs typeface="Arial"/>
                        </a:defRPr>
                      </a:lvl7pPr>
                      <a:lvl8pPr marL="3200400" algn="l" defTabSz="914400" rtl="0" eaLnBrk="1" latinLnBrk="0" hangingPunct="1">
                        <a:defRPr sz="1800" kern="1200">
                          <a:solidFill>
                            <a:schemeClr val="dk1"/>
                          </a:solidFill>
                          <a:latin typeface="Perpetua"/>
                          <a:cs typeface="Arial"/>
                        </a:defRPr>
                      </a:lvl8pPr>
                      <a:lvl9pPr marL="3657600" algn="l" defTabSz="914400" rtl="0" eaLnBrk="1" latinLnBrk="0" hangingPunct="1">
                        <a:defRPr sz="1800" kern="1200">
                          <a:solidFill>
                            <a:schemeClr val="dk1"/>
                          </a:solidFill>
                          <a:latin typeface="Perpetua"/>
                          <a:cs typeface="Arial"/>
                        </a:defRPr>
                      </a:lvl9pPr>
                    </a:lstStyle>
                    <a:p>
                      <a:pPr marL="0" marR="0" algn="r" fontAlgn="base">
                        <a:spcBef>
                          <a:spcPts val="0"/>
                        </a:spcBef>
                        <a:spcAft>
                          <a:spcPts val="0"/>
                        </a:spcAft>
                      </a:pPr>
                      <a:r>
                        <a:rPr lang="en-US" sz="2000" kern="1200">
                          <a:effectLst/>
                        </a:rPr>
                        <a:t>3.9</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1" marR="68581"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34817">
                        <a:tint val="20000"/>
                      </a:srgbClr>
                    </a:solidFill>
                  </a:tcPr>
                </a:tc>
                <a:tc>
                  <a:txBody>
                    <a:bodyPr/>
                    <a:lstStyle>
                      <a:lvl1pPr marL="0" algn="l" defTabSz="914400" rtl="0" eaLnBrk="1" latinLnBrk="0" hangingPunct="1">
                        <a:defRPr sz="1800" kern="1200">
                          <a:solidFill>
                            <a:schemeClr val="dk1"/>
                          </a:solidFill>
                          <a:latin typeface="Perpetua"/>
                          <a:cs typeface="Arial"/>
                        </a:defRPr>
                      </a:lvl1pPr>
                      <a:lvl2pPr marL="457200" algn="l" defTabSz="914400" rtl="0" eaLnBrk="1" latinLnBrk="0" hangingPunct="1">
                        <a:defRPr sz="1800" kern="1200">
                          <a:solidFill>
                            <a:schemeClr val="dk1"/>
                          </a:solidFill>
                          <a:latin typeface="Perpetua"/>
                          <a:cs typeface="Arial"/>
                        </a:defRPr>
                      </a:lvl2pPr>
                      <a:lvl3pPr marL="914400" algn="l" defTabSz="914400" rtl="0" eaLnBrk="1" latinLnBrk="0" hangingPunct="1">
                        <a:defRPr sz="1800" kern="1200">
                          <a:solidFill>
                            <a:schemeClr val="dk1"/>
                          </a:solidFill>
                          <a:latin typeface="Perpetua"/>
                          <a:cs typeface="Arial"/>
                        </a:defRPr>
                      </a:lvl3pPr>
                      <a:lvl4pPr marL="1371600" algn="l" defTabSz="914400" rtl="0" eaLnBrk="1" latinLnBrk="0" hangingPunct="1">
                        <a:defRPr sz="1800" kern="1200">
                          <a:solidFill>
                            <a:schemeClr val="dk1"/>
                          </a:solidFill>
                          <a:latin typeface="Perpetua"/>
                          <a:cs typeface="Arial"/>
                        </a:defRPr>
                      </a:lvl4pPr>
                      <a:lvl5pPr marL="1828800" algn="l" defTabSz="914400" rtl="0" eaLnBrk="1" latinLnBrk="0" hangingPunct="1">
                        <a:defRPr sz="1800" kern="1200">
                          <a:solidFill>
                            <a:schemeClr val="dk1"/>
                          </a:solidFill>
                          <a:latin typeface="Perpetua"/>
                          <a:cs typeface="Arial"/>
                        </a:defRPr>
                      </a:lvl5pPr>
                      <a:lvl6pPr marL="2286000" algn="l" defTabSz="914400" rtl="0" eaLnBrk="1" latinLnBrk="0" hangingPunct="1">
                        <a:defRPr sz="1800" kern="1200">
                          <a:solidFill>
                            <a:schemeClr val="dk1"/>
                          </a:solidFill>
                          <a:latin typeface="Perpetua"/>
                          <a:cs typeface="Arial"/>
                        </a:defRPr>
                      </a:lvl6pPr>
                      <a:lvl7pPr marL="2743200" algn="l" defTabSz="914400" rtl="0" eaLnBrk="1" latinLnBrk="0" hangingPunct="1">
                        <a:defRPr sz="1800" kern="1200">
                          <a:solidFill>
                            <a:schemeClr val="dk1"/>
                          </a:solidFill>
                          <a:latin typeface="Perpetua"/>
                          <a:cs typeface="Arial"/>
                        </a:defRPr>
                      </a:lvl7pPr>
                      <a:lvl8pPr marL="3200400" algn="l" defTabSz="914400" rtl="0" eaLnBrk="1" latinLnBrk="0" hangingPunct="1">
                        <a:defRPr sz="1800" kern="1200">
                          <a:solidFill>
                            <a:schemeClr val="dk1"/>
                          </a:solidFill>
                          <a:latin typeface="Perpetua"/>
                          <a:cs typeface="Arial"/>
                        </a:defRPr>
                      </a:lvl8pPr>
                      <a:lvl9pPr marL="3657600" algn="l" defTabSz="914400" rtl="0" eaLnBrk="1" latinLnBrk="0" hangingPunct="1">
                        <a:defRPr sz="1800" kern="1200">
                          <a:solidFill>
                            <a:schemeClr val="dk1"/>
                          </a:solidFill>
                          <a:latin typeface="Perpetua"/>
                          <a:cs typeface="Arial"/>
                        </a:defRPr>
                      </a:lvl9pPr>
                    </a:lstStyle>
                    <a:p>
                      <a:pPr marL="0" marR="0" algn="r" fontAlgn="base">
                        <a:spcBef>
                          <a:spcPts val="0"/>
                        </a:spcBef>
                        <a:spcAft>
                          <a:spcPts val="0"/>
                        </a:spcAft>
                      </a:pPr>
                      <a:r>
                        <a:rPr lang="en-US" sz="2000" kern="1200">
                          <a:effectLst/>
                        </a:rPr>
                        <a:t>3.5</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1" marR="68581"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34817">
                        <a:tint val="20000"/>
                      </a:srgbClr>
                    </a:solidFill>
                  </a:tcPr>
                </a:tc>
                <a:tc>
                  <a:txBody>
                    <a:bodyPr/>
                    <a:lstStyle>
                      <a:lvl1pPr marL="0" algn="l" defTabSz="914400" rtl="0" eaLnBrk="1" latinLnBrk="0" hangingPunct="1">
                        <a:defRPr sz="1800" kern="1200">
                          <a:solidFill>
                            <a:schemeClr val="dk1"/>
                          </a:solidFill>
                          <a:latin typeface="Perpetua"/>
                          <a:cs typeface="Arial"/>
                        </a:defRPr>
                      </a:lvl1pPr>
                      <a:lvl2pPr marL="457200" algn="l" defTabSz="914400" rtl="0" eaLnBrk="1" latinLnBrk="0" hangingPunct="1">
                        <a:defRPr sz="1800" kern="1200">
                          <a:solidFill>
                            <a:schemeClr val="dk1"/>
                          </a:solidFill>
                          <a:latin typeface="Perpetua"/>
                          <a:cs typeface="Arial"/>
                        </a:defRPr>
                      </a:lvl2pPr>
                      <a:lvl3pPr marL="914400" algn="l" defTabSz="914400" rtl="0" eaLnBrk="1" latinLnBrk="0" hangingPunct="1">
                        <a:defRPr sz="1800" kern="1200">
                          <a:solidFill>
                            <a:schemeClr val="dk1"/>
                          </a:solidFill>
                          <a:latin typeface="Perpetua"/>
                          <a:cs typeface="Arial"/>
                        </a:defRPr>
                      </a:lvl3pPr>
                      <a:lvl4pPr marL="1371600" algn="l" defTabSz="914400" rtl="0" eaLnBrk="1" latinLnBrk="0" hangingPunct="1">
                        <a:defRPr sz="1800" kern="1200">
                          <a:solidFill>
                            <a:schemeClr val="dk1"/>
                          </a:solidFill>
                          <a:latin typeface="Perpetua"/>
                          <a:cs typeface="Arial"/>
                        </a:defRPr>
                      </a:lvl4pPr>
                      <a:lvl5pPr marL="1828800" algn="l" defTabSz="914400" rtl="0" eaLnBrk="1" latinLnBrk="0" hangingPunct="1">
                        <a:defRPr sz="1800" kern="1200">
                          <a:solidFill>
                            <a:schemeClr val="dk1"/>
                          </a:solidFill>
                          <a:latin typeface="Perpetua"/>
                          <a:cs typeface="Arial"/>
                        </a:defRPr>
                      </a:lvl5pPr>
                      <a:lvl6pPr marL="2286000" algn="l" defTabSz="914400" rtl="0" eaLnBrk="1" latinLnBrk="0" hangingPunct="1">
                        <a:defRPr sz="1800" kern="1200">
                          <a:solidFill>
                            <a:schemeClr val="dk1"/>
                          </a:solidFill>
                          <a:latin typeface="Perpetua"/>
                          <a:cs typeface="Arial"/>
                        </a:defRPr>
                      </a:lvl6pPr>
                      <a:lvl7pPr marL="2743200" algn="l" defTabSz="914400" rtl="0" eaLnBrk="1" latinLnBrk="0" hangingPunct="1">
                        <a:defRPr sz="1800" kern="1200">
                          <a:solidFill>
                            <a:schemeClr val="dk1"/>
                          </a:solidFill>
                          <a:latin typeface="Perpetua"/>
                          <a:cs typeface="Arial"/>
                        </a:defRPr>
                      </a:lvl7pPr>
                      <a:lvl8pPr marL="3200400" algn="l" defTabSz="914400" rtl="0" eaLnBrk="1" latinLnBrk="0" hangingPunct="1">
                        <a:defRPr sz="1800" kern="1200">
                          <a:solidFill>
                            <a:schemeClr val="dk1"/>
                          </a:solidFill>
                          <a:latin typeface="Perpetua"/>
                          <a:cs typeface="Arial"/>
                        </a:defRPr>
                      </a:lvl8pPr>
                      <a:lvl9pPr marL="3657600" algn="l" defTabSz="914400" rtl="0" eaLnBrk="1" latinLnBrk="0" hangingPunct="1">
                        <a:defRPr sz="1800" kern="1200">
                          <a:solidFill>
                            <a:schemeClr val="dk1"/>
                          </a:solidFill>
                          <a:latin typeface="Perpetua"/>
                          <a:cs typeface="Arial"/>
                        </a:defRPr>
                      </a:lvl9pPr>
                    </a:lstStyle>
                    <a:p>
                      <a:pPr marL="0" marR="0" algn="r" fontAlgn="base">
                        <a:spcBef>
                          <a:spcPts val="0"/>
                        </a:spcBef>
                        <a:spcAft>
                          <a:spcPts val="0"/>
                        </a:spcAft>
                      </a:pPr>
                      <a:r>
                        <a:rPr lang="en-US" sz="2000" kern="1200">
                          <a:effectLst/>
                        </a:rPr>
                        <a:t>3.6</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1" marR="68581"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34817">
                        <a:tint val="20000"/>
                      </a:srgbClr>
                    </a:solidFill>
                  </a:tcPr>
                </a:tc>
                <a:tc>
                  <a:txBody>
                    <a:bodyPr/>
                    <a:lstStyle>
                      <a:lvl1pPr marL="0" algn="l" defTabSz="914400" rtl="0" eaLnBrk="1" latinLnBrk="0" hangingPunct="1">
                        <a:defRPr sz="1800" kern="1200">
                          <a:solidFill>
                            <a:schemeClr val="dk1"/>
                          </a:solidFill>
                          <a:latin typeface="Perpetua"/>
                          <a:cs typeface="Arial"/>
                        </a:defRPr>
                      </a:lvl1pPr>
                      <a:lvl2pPr marL="457200" algn="l" defTabSz="914400" rtl="0" eaLnBrk="1" latinLnBrk="0" hangingPunct="1">
                        <a:defRPr sz="1800" kern="1200">
                          <a:solidFill>
                            <a:schemeClr val="dk1"/>
                          </a:solidFill>
                          <a:latin typeface="Perpetua"/>
                          <a:cs typeface="Arial"/>
                        </a:defRPr>
                      </a:lvl2pPr>
                      <a:lvl3pPr marL="914400" algn="l" defTabSz="914400" rtl="0" eaLnBrk="1" latinLnBrk="0" hangingPunct="1">
                        <a:defRPr sz="1800" kern="1200">
                          <a:solidFill>
                            <a:schemeClr val="dk1"/>
                          </a:solidFill>
                          <a:latin typeface="Perpetua"/>
                          <a:cs typeface="Arial"/>
                        </a:defRPr>
                      </a:lvl3pPr>
                      <a:lvl4pPr marL="1371600" algn="l" defTabSz="914400" rtl="0" eaLnBrk="1" latinLnBrk="0" hangingPunct="1">
                        <a:defRPr sz="1800" kern="1200">
                          <a:solidFill>
                            <a:schemeClr val="dk1"/>
                          </a:solidFill>
                          <a:latin typeface="Perpetua"/>
                          <a:cs typeface="Arial"/>
                        </a:defRPr>
                      </a:lvl4pPr>
                      <a:lvl5pPr marL="1828800" algn="l" defTabSz="914400" rtl="0" eaLnBrk="1" latinLnBrk="0" hangingPunct="1">
                        <a:defRPr sz="1800" kern="1200">
                          <a:solidFill>
                            <a:schemeClr val="dk1"/>
                          </a:solidFill>
                          <a:latin typeface="Perpetua"/>
                          <a:cs typeface="Arial"/>
                        </a:defRPr>
                      </a:lvl5pPr>
                      <a:lvl6pPr marL="2286000" algn="l" defTabSz="914400" rtl="0" eaLnBrk="1" latinLnBrk="0" hangingPunct="1">
                        <a:defRPr sz="1800" kern="1200">
                          <a:solidFill>
                            <a:schemeClr val="dk1"/>
                          </a:solidFill>
                          <a:latin typeface="Perpetua"/>
                          <a:cs typeface="Arial"/>
                        </a:defRPr>
                      </a:lvl6pPr>
                      <a:lvl7pPr marL="2743200" algn="l" defTabSz="914400" rtl="0" eaLnBrk="1" latinLnBrk="0" hangingPunct="1">
                        <a:defRPr sz="1800" kern="1200">
                          <a:solidFill>
                            <a:schemeClr val="dk1"/>
                          </a:solidFill>
                          <a:latin typeface="Perpetua"/>
                          <a:cs typeface="Arial"/>
                        </a:defRPr>
                      </a:lvl7pPr>
                      <a:lvl8pPr marL="3200400" algn="l" defTabSz="914400" rtl="0" eaLnBrk="1" latinLnBrk="0" hangingPunct="1">
                        <a:defRPr sz="1800" kern="1200">
                          <a:solidFill>
                            <a:schemeClr val="dk1"/>
                          </a:solidFill>
                          <a:latin typeface="Perpetua"/>
                          <a:cs typeface="Arial"/>
                        </a:defRPr>
                      </a:lvl8pPr>
                      <a:lvl9pPr marL="3657600" algn="l" defTabSz="914400" rtl="0" eaLnBrk="1" latinLnBrk="0" hangingPunct="1">
                        <a:defRPr sz="1800" kern="1200">
                          <a:solidFill>
                            <a:schemeClr val="dk1"/>
                          </a:solidFill>
                          <a:latin typeface="Perpetua"/>
                          <a:cs typeface="Arial"/>
                        </a:defRPr>
                      </a:lvl9pPr>
                    </a:lstStyle>
                    <a:p>
                      <a:pPr marL="0" marR="0" algn="r">
                        <a:spcBef>
                          <a:spcPts val="0"/>
                        </a:spcBef>
                        <a:spcAft>
                          <a:spcPts val="0"/>
                        </a:spcAft>
                      </a:pPr>
                      <a:r>
                        <a:rPr lang="en-US" sz="2000" dirty="0">
                          <a:effectLst/>
                        </a:rPr>
                        <a:t>3.9</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1" marR="68581"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34817">
                        <a:tint val="20000"/>
                      </a:srgbClr>
                    </a:solidFill>
                  </a:tcPr>
                </a:tc>
                <a:extLst>
                  <a:ext uri="{0D108BD9-81ED-4DB2-BD59-A6C34878D82A}">
                    <a16:rowId xmlns:a16="http://schemas.microsoft.com/office/drawing/2014/main" val="10006"/>
                  </a:ext>
                </a:extLst>
              </a:tr>
              <a:tr h="373976">
                <a:tc>
                  <a:txBody>
                    <a:bodyPr/>
                    <a:lstStyle>
                      <a:lvl1pPr marL="0" algn="l" defTabSz="914400" rtl="0" eaLnBrk="1" latinLnBrk="0" hangingPunct="1">
                        <a:defRPr sz="1800" b="1" kern="1200">
                          <a:solidFill>
                            <a:schemeClr val="lt1"/>
                          </a:solidFill>
                          <a:latin typeface="Perpetua"/>
                          <a:cs typeface="Arial"/>
                        </a:defRPr>
                      </a:lvl1pPr>
                      <a:lvl2pPr marL="457200" algn="l" defTabSz="914400" rtl="0" eaLnBrk="1" latinLnBrk="0" hangingPunct="1">
                        <a:defRPr sz="1800" b="1" kern="1200">
                          <a:solidFill>
                            <a:schemeClr val="lt1"/>
                          </a:solidFill>
                          <a:latin typeface="Perpetua"/>
                          <a:cs typeface="Arial"/>
                        </a:defRPr>
                      </a:lvl2pPr>
                      <a:lvl3pPr marL="914400" algn="l" defTabSz="914400" rtl="0" eaLnBrk="1" latinLnBrk="0" hangingPunct="1">
                        <a:defRPr sz="1800" b="1" kern="1200">
                          <a:solidFill>
                            <a:schemeClr val="lt1"/>
                          </a:solidFill>
                          <a:latin typeface="Perpetua"/>
                          <a:cs typeface="Arial"/>
                        </a:defRPr>
                      </a:lvl3pPr>
                      <a:lvl4pPr marL="1371600" algn="l" defTabSz="914400" rtl="0" eaLnBrk="1" latinLnBrk="0" hangingPunct="1">
                        <a:defRPr sz="1800" b="1" kern="1200">
                          <a:solidFill>
                            <a:schemeClr val="lt1"/>
                          </a:solidFill>
                          <a:latin typeface="Perpetua"/>
                          <a:cs typeface="Arial"/>
                        </a:defRPr>
                      </a:lvl4pPr>
                      <a:lvl5pPr marL="1828800" algn="l" defTabSz="914400" rtl="0" eaLnBrk="1" latinLnBrk="0" hangingPunct="1">
                        <a:defRPr sz="1800" b="1" kern="1200">
                          <a:solidFill>
                            <a:schemeClr val="lt1"/>
                          </a:solidFill>
                          <a:latin typeface="Perpetua"/>
                          <a:cs typeface="Arial"/>
                        </a:defRPr>
                      </a:lvl5pPr>
                      <a:lvl6pPr marL="2286000" algn="l" defTabSz="914400" rtl="0" eaLnBrk="1" latinLnBrk="0" hangingPunct="1">
                        <a:defRPr sz="1800" b="1" kern="1200">
                          <a:solidFill>
                            <a:schemeClr val="lt1"/>
                          </a:solidFill>
                          <a:latin typeface="Perpetua"/>
                          <a:cs typeface="Arial"/>
                        </a:defRPr>
                      </a:lvl6pPr>
                      <a:lvl7pPr marL="2743200" algn="l" defTabSz="914400" rtl="0" eaLnBrk="1" latinLnBrk="0" hangingPunct="1">
                        <a:defRPr sz="1800" b="1" kern="1200">
                          <a:solidFill>
                            <a:schemeClr val="lt1"/>
                          </a:solidFill>
                          <a:latin typeface="Perpetua"/>
                          <a:cs typeface="Arial"/>
                        </a:defRPr>
                      </a:lvl7pPr>
                      <a:lvl8pPr marL="3200400" algn="l" defTabSz="914400" rtl="0" eaLnBrk="1" latinLnBrk="0" hangingPunct="1">
                        <a:defRPr sz="1800" b="1" kern="1200">
                          <a:solidFill>
                            <a:schemeClr val="lt1"/>
                          </a:solidFill>
                          <a:latin typeface="Perpetua"/>
                          <a:cs typeface="Arial"/>
                        </a:defRPr>
                      </a:lvl8pPr>
                      <a:lvl9pPr marL="3657600" algn="l" defTabSz="914400" rtl="0" eaLnBrk="1" latinLnBrk="0" hangingPunct="1">
                        <a:defRPr sz="1800" b="1" kern="1200">
                          <a:solidFill>
                            <a:schemeClr val="lt1"/>
                          </a:solidFill>
                          <a:latin typeface="Perpetua"/>
                          <a:cs typeface="Arial"/>
                        </a:defRPr>
                      </a:lvl9pPr>
                    </a:lstStyle>
                    <a:p>
                      <a:pPr marL="0" marR="0" algn="l">
                        <a:spcBef>
                          <a:spcPts val="0"/>
                        </a:spcBef>
                        <a:spcAft>
                          <a:spcPts val="0"/>
                        </a:spcAft>
                      </a:pPr>
                      <a:r>
                        <a:rPr lang="en-US" sz="2000" dirty="0">
                          <a:effectLst/>
                        </a:rPr>
                        <a:t>Eastern</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1" marR="68581"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34817"/>
                    </a:solidFill>
                  </a:tcPr>
                </a:tc>
                <a:tc>
                  <a:txBody>
                    <a:bodyPr/>
                    <a:lstStyle>
                      <a:lvl1pPr marL="0" algn="l" defTabSz="914400" rtl="0" eaLnBrk="1" latinLnBrk="0" hangingPunct="1">
                        <a:defRPr sz="1800" kern="1200">
                          <a:solidFill>
                            <a:schemeClr val="dk1"/>
                          </a:solidFill>
                          <a:latin typeface="Perpetua"/>
                          <a:cs typeface="Arial"/>
                        </a:defRPr>
                      </a:lvl1pPr>
                      <a:lvl2pPr marL="457200" algn="l" defTabSz="914400" rtl="0" eaLnBrk="1" latinLnBrk="0" hangingPunct="1">
                        <a:defRPr sz="1800" kern="1200">
                          <a:solidFill>
                            <a:schemeClr val="dk1"/>
                          </a:solidFill>
                          <a:latin typeface="Perpetua"/>
                          <a:cs typeface="Arial"/>
                        </a:defRPr>
                      </a:lvl2pPr>
                      <a:lvl3pPr marL="914400" algn="l" defTabSz="914400" rtl="0" eaLnBrk="1" latinLnBrk="0" hangingPunct="1">
                        <a:defRPr sz="1800" kern="1200">
                          <a:solidFill>
                            <a:schemeClr val="dk1"/>
                          </a:solidFill>
                          <a:latin typeface="Perpetua"/>
                          <a:cs typeface="Arial"/>
                        </a:defRPr>
                      </a:lvl3pPr>
                      <a:lvl4pPr marL="1371600" algn="l" defTabSz="914400" rtl="0" eaLnBrk="1" latinLnBrk="0" hangingPunct="1">
                        <a:defRPr sz="1800" kern="1200">
                          <a:solidFill>
                            <a:schemeClr val="dk1"/>
                          </a:solidFill>
                          <a:latin typeface="Perpetua"/>
                          <a:cs typeface="Arial"/>
                        </a:defRPr>
                      </a:lvl4pPr>
                      <a:lvl5pPr marL="1828800" algn="l" defTabSz="914400" rtl="0" eaLnBrk="1" latinLnBrk="0" hangingPunct="1">
                        <a:defRPr sz="1800" kern="1200">
                          <a:solidFill>
                            <a:schemeClr val="dk1"/>
                          </a:solidFill>
                          <a:latin typeface="Perpetua"/>
                          <a:cs typeface="Arial"/>
                        </a:defRPr>
                      </a:lvl5pPr>
                      <a:lvl6pPr marL="2286000" algn="l" defTabSz="914400" rtl="0" eaLnBrk="1" latinLnBrk="0" hangingPunct="1">
                        <a:defRPr sz="1800" kern="1200">
                          <a:solidFill>
                            <a:schemeClr val="dk1"/>
                          </a:solidFill>
                          <a:latin typeface="Perpetua"/>
                          <a:cs typeface="Arial"/>
                        </a:defRPr>
                      </a:lvl6pPr>
                      <a:lvl7pPr marL="2743200" algn="l" defTabSz="914400" rtl="0" eaLnBrk="1" latinLnBrk="0" hangingPunct="1">
                        <a:defRPr sz="1800" kern="1200">
                          <a:solidFill>
                            <a:schemeClr val="dk1"/>
                          </a:solidFill>
                          <a:latin typeface="Perpetua"/>
                          <a:cs typeface="Arial"/>
                        </a:defRPr>
                      </a:lvl7pPr>
                      <a:lvl8pPr marL="3200400" algn="l" defTabSz="914400" rtl="0" eaLnBrk="1" latinLnBrk="0" hangingPunct="1">
                        <a:defRPr sz="1800" kern="1200">
                          <a:solidFill>
                            <a:schemeClr val="dk1"/>
                          </a:solidFill>
                          <a:latin typeface="Perpetua"/>
                          <a:cs typeface="Arial"/>
                        </a:defRPr>
                      </a:lvl8pPr>
                      <a:lvl9pPr marL="3657600" algn="l" defTabSz="914400" rtl="0" eaLnBrk="1" latinLnBrk="0" hangingPunct="1">
                        <a:defRPr sz="1800" kern="1200">
                          <a:solidFill>
                            <a:schemeClr val="dk1"/>
                          </a:solidFill>
                          <a:latin typeface="Perpetua"/>
                          <a:cs typeface="Arial"/>
                        </a:defRPr>
                      </a:lvl9pPr>
                    </a:lstStyle>
                    <a:p>
                      <a:pPr marL="0" marR="0" algn="r" fontAlgn="base">
                        <a:spcBef>
                          <a:spcPts val="0"/>
                        </a:spcBef>
                        <a:spcAft>
                          <a:spcPts val="0"/>
                        </a:spcAft>
                      </a:pPr>
                      <a:r>
                        <a:rPr lang="en-US" sz="2000" kern="1200">
                          <a:effectLst/>
                        </a:rPr>
                        <a:t>21.1</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1" marR="68581"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34817">
                        <a:tint val="40000"/>
                      </a:srgbClr>
                    </a:solidFill>
                  </a:tcPr>
                </a:tc>
                <a:tc>
                  <a:txBody>
                    <a:bodyPr/>
                    <a:lstStyle>
                      <a:lvl1pPr marL="0" algn="l" defTabSz="914400" rtl="0" eaLnBrk="1" latinLnBrk="0" hangingPunct="1">
                        <a:defRPr sz="1800" kern="1200">
                          <a:solidFill>
                            <a:schemeClr val="dk1"/>
                          </a:solidFill>
                          <a:latin typeface="Perpetua"/>
                          <a:cs typeface="Arial"/>
                        </a:defRPr>
                      </a:lvl1pPr>
                      <a:lvl2pPr marL="457200" algn="l" defTabSz="914400" rtl="0" eaLnBrk="1" latinLnBrk="0" hangingPunct="1">
                        <a:defRPr sz="1800" kern="1200">
                          <a:solidFill>
                            <a:schemeClr val="dk1"/>
                          </a:solidFill>
                          <a:latin typeface="Perpetua"/>
                          <a:cs typeface="Arial"/>
                        </a:defRPr>
                      </a:lvl2pPr>
                      <a:lvl3pPr marL="914400" algn="l" defTabSz="914400" rtl="0" eaLnBrk="1" latinLnBrk="0" hangingPunct="1">
                        <a:defRPr sz="1800" kern="1200">
                          <a:solidFill>
                            <a:schemeClr val="dk1"/>
                          </a:solidFill>
                          <a:latin typeface="Perpetua"/>
                          <a:cs typeface="Arial"/>
                        </a:defRPr>
                      </a:lvl3pPr>
                      <a:lvl4pPr marL="1371600" algn="l" defTabSz="914400" rtl="0" eaLnBrk="1" latinLnBrk="0" hangingPunct="1">
                        <a:defRPr sz="1800" kern="1200">
                          <a:solidFill>
                            <a:schemeClr val="dk1"/>
                          </a:solidFill>
                          <a:latin typeface="Perpetua"/>
                          <a:cs typeface="Arial"/>
                        </a:defRPr>
                      </a:lvl4pPr>
                      <a:lvl5pPr marL="1828800" algn="l" defTabSz="914400" rtl="0" eaLnBrk="1" latinLnBrk="0" hangingPunct="1">
                        <a:defRPr sz="1800" kern="1200">
                          <a:solidFill>
                            <a:schemeClr val="dk1"/>
                          </a:solidFill>
                          <a:latin typeface="Perpetua"/>
                          <a:cs typeface="Arial"/>
                        </a:defRPr>
                      </a:lvl5pPr>
                      <a:lvl6pPr marL="2286000" algn="l" defTabSz="914400" rtl="0" eaLnBrk="1" latinLnBrk="0" hangingPunct="1">
                        <a:defRPr sz="1800" kern="1200">
                          <a:solidFill>
                            <a:schemeClr val="dk1"/>
                          </a:solidFill>
                          <a:latin typeface="Perpetua"/>
                          <a:cs typeface="Arial"/>
                        </a:defRPr>
                      </a:lvl6pPr>
                      <a:lvl7pPr marL="2743200" algn="l" defTabSz="914400" rtl="0" eaLnBrk="1" latinLnBrk="0" hangingPunct="1">
                        <a:defRPr sz="1800" kern="1200">
                          <a:solidFill>
                            <a:schemeClr val="dk1"/>
                          </a:solidFill>
                          <a:latin typeface="Perpetua"/>
                          <a:cs typeface="Arial"/>
                        </a:defRPr>
                      </a:lvl7pPr>
                      <a:lvl8pPr marL="3200400" algn="l" defTabSz="914400" rtl="0" eaLnBrk="1" latinLnBrk="0" hangingPunct="1">
                        <a:defRPr sz="1800" kern="1200">
                          <a:solidFill>
                            <a:schemeClr val="dk1"/>
                          </a:solidFill>
                          <a:latin typeface="Perpetua"/>
                          <a:cs typeface="Arial"/>
                        </a:defRPr>
                      </a:lvl8pPr>
                      <a:lvl9pPr marL="3657600" algn="l" defTabSz="914400" rtl="0" eaLnBrk="1" latinLnBrk="0" hangingPunct="1">
                        <a:defRPr sz="1800" kern="1200">
                          <a:solidFill>
                            <a:schemeClr val="dk1"/>
                          </a:solidFill>
                          <a:latin typeface="Perpetua"/>
                          <a:cs typeface="Arial"/>
                        </a:defRPr>
                      </a:lvl9pPr>
                    </a:lstStyle>
                    <a:p>
                      <a:pPr marL="0" marR="0" algn="r" fontAlgn="base">
                        <a:spcBef>
                          <a:spcPts val="0"/>
                        </a:spcBef>
                        <a:spcAft>
                          <a:spcPts val="0"/>
                        </a:spcAft>
                      </a:pPr>
                      <a:r>
                        <a:rPr lang="en-US" sz="2000" kern="1200" dirty="0">
                          <a:effectLst/>
                        </a:rPr>
                        <a:t>24.6</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1" marR="68581"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34817">
                        <a:tint val="40000"/>
                      </a:srgbClr>
                    </a:solidFill>
                  </a:tcPr>
                </a:tc>
                <a:tc>
                  <a:txBody>
                    <a:bodyPr/>
                    <a:lstStyle>
                      <a:lvl1pPr marL="0" algn="l" defTabSz="914400" rtl="0" eaLnBrk="1" latinLnBrk="0" hangingPunct="1">
                        <a:defRPr sz="1800" kern="1200">
                          <a:solidFill>
                            <a:schemeClr val="dk1"/>
                          </a:solidFill>
                          <a:latin typeface="Perpetua"/>
                          <a:cs typeface="Arial"/>
                        </a:defRPr>
                      </a:lvl1pPr>
                      <a:lvl2pPr marL="457200" algn="l" defTabSz="914400" rtl="0" eaLnBrk="1" latinLnBrk="0" hangingPunct="1">
                        <a:defRPr sz="1800" kern="1200">
                          <a:solidFill>
                            <a:schemeClr val="dk1"/>
                          </a:solidFill>
                          <a:latin typeface="Perpetua"/>
                          <a:cs typeface="Arial"/>
                        </a:defRPr>
                      </a:lvl2pPr>
                      <a:lvl3pPr marL="914400" algn="l" defTabSz="914400" rtl="0" eaLnBrk="1" latinLnBrk="0" hangingPunct="1">
                        <a:defRPr sz="1800" kern="1200">
                          <a:solidFill>
                            <a:schemeClr val="dk1"/>
                          </a:solidFill>
                          <a:latin typeface="Perpetua"/>
                          <a:cs typeface="Arial"/>
                        </a:defRPr>
                      </a:lvl3pPr>
                      <a:lvl4pPr marL="1371600" algn="l" defTabSz="914400" rtl="0" eaLnBrk="1" latinLnBrk="0" hangingPunct="1">
                        <a:defRPr sz="1800" kern="1200">
                          <a:solidFill>
                            <a:schemeClr val="dk1"/>
                          </a:solidFill>
                          <a:latin typeface="Perpetua"/>
                          <a:cs typeface="Arial"/>
                        </a:defRPr>
                      </a:lvl4pPr>
                      <a:lvl5pPr marL="1828800" algn="l" defTabSz="914400" rtl="0" eaLnBrk="1" latinLnBrk="0" hangingPunct="1">
                        <a:defRPr sz="1800" kern="1200">
                          <a:solidFill>
                            <a:schemeClr val="dk1"/>
                          </a:solidFill>
                          <a:latin typeface="Perpetua"/>
                          <a:cs typeface="Arial"/>
                        </a:defRPr>
                      </a:lvl5pPr>
                      <a:lvl6pPr marL="2286000" algn="l" defTabSz="914400" rtl="0" eaLnBrk="1" latinLnBrk="0" hangingPunct="1">
                        <a:defRPr sz="1800" kern="1200">
                          <a:solidFill>
                            <a:schemeClr val="dk1"/>
                          </a:solidFill>
                          <a:latin typeface="Perpetua"/>
                          <a:cs typeface="Arial"/>
                        </a:defRPr>
                      </a:lvl6pPr>
                      <a:lvl7pPr marL="2743200" algn="l" defTabSz="914400" rtl="0" eaLnBrk="1" latinLnBrk="0" hangingPunct="1">
                        <a:defRPr sz="1800" kern="1200">
                          <a:solidFill>
                            <a:schemeClr val="dk1"/>
                          </a:solidFill>
                          <a:latin typeface="Perpetua"/>
                          <a:cs typeface="Arial"/>
                        </a:defRPr>
                      </a:lvl7pPr>
                      <a:lvl8pPr marL="3200400" algn="l" defTabSz="914400" rtl="0" eaLnBrk="1" latinLnBrk="0" hangingPunct="1">
                        <a:defRPr sz="1800" kern="1200">
                          <a:solidFill>
                            <a:schemeClr val="dk1"/>
                          </a:solidFill>
                          <a:latin typeface="Perpetua"/>
                          <a:cs typeface="Arial"/>
                        </a:defRPr>
                      </a:lvl8pPr>
                      <a:lvl9pPr marL="3657600" algn="l" defTabSz="914400" rtl="0" eaLnBrk="1" latinLnBrk="0" hangingPunct="1">
                        <a:defRPr sz="1800" kern="1200">
                          <a:solidFill>
                            <a:schemeClr val="dk1"/>
                          </a:solidFill>
                          <a:latin typeface="Perpetua"/>
                          <a:cs typeface="Arial"/>
                        </a:defRPr>
                      </a:lvl9pPr>
                    </a:lstStyle>
                    <a:p>
                      <a:pPr marL="0" marR="0" algn="r" fontAlgn="base">
                        <a:spcBef>
                          <a:spcPts val="0"/>
                        </a:spcBef>
                        <a:spcAft>
                          <a:spcPts val="0"/>
                        </a:spcAft>
                      </a:pPr>
                      <a:r>
                        <a:rPr lang="en-US" sz="2000" kern="1200">
                          <a:effectLst/>
                        </a:rPr>
                        <a:t>27.7</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1" marR="68581"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34817">
                        <a:tint val="40000"/>
                      </a:srgbClr>
                    </a:solidFill>
                  </a:tcPr>
                </a:tc>
                <a:tc>
                  <a:txBody>
                    <a:bodyPr/>
                    <a:lstStyle>
                      <a:lvl1pPr marL="0" algn="l" defTabSz="914400" rtl="0" eaLnBrk="1" latinLnBrk="0" hangingPunct="1">
                        <a:defRPr sz="1800" kern="1200">
                          <a:solidFill>
                            <a:schemeClr val="dk1"/>
                          </a:solidFill>
                          <a:latin typeface="Perpetua"/>
                          <a:cs typeface="Arial"/>
                        </a:defRPr>
                      </a:lvl1pPr>
                      <a:lvl2pPr marL="457200" algn="l" defTabSz="914400" rtl="0" eaLnBrk="1" latinLnBrk="0" hangingPunct="1">
                        <a:defRPr sz="1800" kern="1200">
                          <a:solidFill>
                            <a:schemeClr val="dk1"/>
                          </a:solidFill>
                          <a:latin typeface="Perpetua"/>
                          <a:cs typeface="Arial"/>
                        </a:defRPr>
                      </a:lvl2pPr>
                      <a:lvl3pPr marL="914400" algn="l" defTabSz="914400" rtl="0" eaLnBrk="1" latinLnBrk="0" hangingPunct="1">
                        <a:defRPr sz="1800" kern="1200">
                          <a:solidFill>
                            <a:schemeClr val="dk1"/>
                          </a:solidFill>
                          <a:latin typeface="Perpetua"/>
                          <a:cs typeface="Arial"/>
                        </a:defRPr>
                      </a:lvl3pPr>
                      <a:lvl4pPr marL="1371600" algn="l" defTabSz="914400" rtl="0" eaLnBrk="1" latinLnBrk="0" hangingPunct="1">
                        <a:defRPr sz="1800" kern="1200">
                          <a:solidFill>
                            <a:schemeClr val="dk1"/>
                          </a:solidFill>
                          <a:latin typeface="Perpetua"/>
                          <a:cs typeface="Arial"/>
                        </a:defRPr>
                      </a:lvl4pPr>
                      <a:lvl5pPr marL="1828800" algn="l" defTabSz="914400" rtl="0" eaLnBrk="1" latinLnBrk="0" hangingPunct="1">
                        <a:defRPr sz="1800" kern="1200">
                          <a:solidFill>
                            <a:schemeClr val="dk1"/>
                          </a:solidFill>
                          <a:latin typeface="Perpetua"/>
                          <a:cs typeface="Arial"/>
                        </a:defRPr>
                      </a:lvl5pPr>
                      <a:lvl6pPr marL="2286000" algn="l" defTabSz="914400" rtl="0" eaLnBrk="1" latinLnBrk="0" hangingPunct="1">
                        <a:defRPr sz="1800" kern="1200">
                          <a:solidFill>
                            <a:schemeClr val="dk1"/>
                          </a:solidFill>
                          <a:latin typeface="Perpetua"/>
                          <a:cs typeface="Arial"/>
                        </a:defRPr>
                      </a:lvl6pPr>
                      <a:lvl7pPr marL="2743200" algn="l" defTabSz="914400" rtl="0" eaLnBrk="1" latinLnBrk="0" hangingPunct="1">
                        <a:defRPr sz="1800" kern="1200">
                          <a:solidFill>
                            <a:schemeClr val="dk1"/>
                          </a:solidFill>
                          <a:latin typeface="Perpetua"/>
                          <a:cs typeface="Arial"/>
                        </a:defRPr>
                      </a:lvl7pPr>
                      <a:lvl8pPr marL="3200400" algn="l" defTabSz="914400" rtl="0" eaLnBrk="1" latinLnBrk="0" hangingPunct="1">
                        <a:defRPr sz="1800" kern="1200">
                          <a:solidFill>
                            <a:schemeClr val="dk1"/>
                          </a:solidFill>
                          <a:latin typeface="Perpetua"/>
                          <a:cs typeface="Arial"/>
                        </a:defRPr>
                      </a:lvl8pPr>
                      <a:lvl9pPr marL="3657600" algn="l" defTabSz="914400" rtl="0" eaLnBrk="1" latinLnBrk="0" hangingPunct="1">
                        <a:defRPr sz="1800" kern="1200">
                          <a:solidFill>
                            <a:schemeClr val="dk1"/>
                          </a:solidFill>
                          <a:latin typeface="Perpetua"/>
                          <a:cs typeface="Arial"/>
                        </a:defRPr>
                      </a:lvl9pPr>
                    </a:lstStyle>
                    <a:p>
                      <a:pPr marL="0" marR="0" algn="r" fontAlgn="base">
                        <a:spcBef>
                          <a:spcPts val="0"/>
                        </a:spcBef>
                        <a:spcAft>
                          <a:spcPts val="0"/>
                        </a:spcAft>
                      </a:pPr>
                      <a:r>
                        <a:rPr lang="en-US" sz="2000" kern="1200">
                          <a:effectLst/>
                        </a:rPr>
                        <a:t>34.6</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1" marR="68581"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34817">
                        <a:tint val="40000"/>
                      </a:srgbClr>
                    </a:solidFill>
                  </a:tcPr>
                </a:tc>
                <a:tc>
                  <a:txBody>
                    <a:bodyPr/>
                    <a:lstStyle>
                      <a:lvl1pPr marL="0" algn="l" defTabSz="914400" rtl="0" eaLnBrk="1" latinLnBrk="0" hangingPunct="1">
                        <a:defRPr sz="1800" kern="1200">
                          <a:solidFill>
                            <a:schemeClr val="dk1"/>
                          </a:solidFill>
                          <a:latin typeface="Perpetua"/>
                          <a:cs typeface="Arial"/>
                        </a:defRPr>
                      </a:lvl1pPr>
                      <a:lvl2pPr marL="457200" algn="l" defTabSz="914400" rtl="0" eaLnBrk="1" latinLnBrk="0" hangingPunct="1">
                        <a:defRPr sz="1800" kern="1200">
                          <a:solidFill>
                            <a:schemeClr val="dk1"/>
                          </a:solidFill>
                          <a:latin typeface="Perpetua"/>
                          <a:cs typeface="Arial"/>
                        </a:defRPr>
                      </a:lvl2pPr>
                      <a:lvl3pPr marL="914400" algn="l" defTabSz="914400" rtl="0" eaLnBrk="1" latinLnBrk="0" hangingPunct="1">
                        <a:defRPr sz="1800" kern="1200">
                          <a:solidFill>
                            <a:schemeClr val="dk1"/>
                          </a:solidFill>
                          <a:latin typeface="Perpetua"/>
                          <a:cs typeface="Arial"/>
                        </a:defRPr>
                      </a:lvl3pPr>
                      <a:lvl4pPr marL="1371600" algn="l" defTabSz="914400" rtl="0" eaLnBrk="1" latinLnBrk="0" hangingPunct="1">
                        <a:defRPr sz="1800" kern="1200">
                          <a:solidFill>
                            <a:schemeClr val="dk1"/>
                          </a:solidFill>
                          <a:latin typeface="Perpetua"/>
                          <a:cs typeface="Arial"/>
                        </a:defRPr>
                      </a:lvl4pPr>
                      <a:lvl5pPr marL="1828800" algn="l" defTabSz="914400" rtl="0" eaLnBrk="1" latinLnBrk="0" hangingPunct="1">
                        <a:defRPr sz="1800" kern="1200">
                          <a:solidFill>
                            <a:schemeClr val="dk1"/>
                          </a:solidFill>
                          <a:latin typeface="Perpetua"/>
                          <a:cs typeface="Arial"/>
                        </a:defRPr>
                      </a:lvl5pPr>
                      <a:lvl6pPr marL="2286000" algn="l" defTabSz="914400" rtl="0" eaLnBrk="1" latinLnBrk="0" hangingPunct="1">
                        <a:defRPr sz="1800" kern="1200">
                          <a:solidFill>
                            <a:schemeClr val="dk1"/>
                          </a:solidFill>
                          <a:latin typeface="Perpetua"/>
                          <a:cs typeface="Arial"/>
                        </a:defRPr>
                      </a:lvl6pPr>
                      <a:lvl7pPr marL="2743200" algn="l" defTabSz="914400" rtl="0" eaLnBrk="1" latinLnBrk="0" hangingPunct="1">
                        <a:defRPr sz="1800" kern="1200">
                          <a:solidFill>
                            <a:schemeClr val="dk1"/>
                          </a:solidFill>
                          <a:latin typeface="Perpetua"/>
                          <a:cs typeface="Arial"/>
                        </a:defRPr>
                      </a:lvl7pPr>
                      <a:lvl8pPr marL="3200400" algn="l" defTabSz="914400" rtl="0" eaLnBrk="1" latinLnBrk="0" hangingPunct="1">
                        <a:defRPr sz="1800" kern="1200">
                          <a:solidFill>
                            <a:schemeClr val="dk1"/>
                          </a:solidFill>
                          <a:latin typeface="Perpetua"/>
                          <a:cs typeface="Arial"/>
                        </a:defRPr>
                      </a:lvl8pPr>
                      <a:lvl9pPr marL="3657600" algn="l" defTabSz="914400" rtl="0" eaLnBrk="1" latinLnBrk="0" hangingPunct="1">
                        <a:defRPr sz="1800" kern="1200">
                          <a:solidFill>
                            <a:schemeClr val="dk1"/>
                          </a:solidFill>
                          <a:latin typeface="Perpetua"/>
                          <a:cs typeface="Arial"/>
                        </a:defRPr>
                      </a:lvl9pPr>
                    </a:lstStyle>
                    <a:p>
                      <a:pPr marL="0" marR="0" algn="r">
                        <a:spcBef>
                          <a:spcPts val="0"/>
                        </a:spcBef>
                        <a:spcAft>
                          <a:spcPts val="0"/>
                        </a:spcAft>
                      </a:pPr>
                      <a:r>
                        <a:rPr lang="en-US" sz="2000">
                          <a:effectLst/>
                        </a:rPr>
                        <a:t>43.4</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1" marR="68581"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34817">
                        <a:tint val="40000"/>
                      </a:srgbClr>
                    </a:solidFill>
                  </a:tcPr>
                </a:tc>
                <a:tc>
                  <a:txBody>
                    <a:bodyPr/>
                    <a:lstStyle>
                      <a:lvl1pPr marL="0" algn="l" defTabSz="914400" rtl="0" eaLnBrk="1" latinLnBrk="0" hangingPunct="1">
                        <a:defRPr sz="1800" kern="1200">
                          <a:solidFill>
                            <a:schemeClr val="dk1"/>
                          </a:solidFill>
                          <a:latin typeface="Perpetua"/>
                          <a:cs typeface="Arial"/>
                        </a:defRPr>
                      </a:lvl1pPr>
                      <a:lvl2pPr marL="457200" algn="l" defTabSz="914400" rtl="0" eaLnBrk="1" latinLnBrk="0" hangingPunct="1">
                        <a:defRPr sz="1800" kern="1200">
                          <a:solidFill>
                            <a:schemeClr val="dk1"/>
                          </a:solidFill>
                          <a:latin typeface="Perpetua"/>
                          <a:cs typeface="Arial"/>
                        </a:defRPr>
                      </a:lvl2pPr>
                      <a:lvl3pPr marL="914400" algn="l" defTabSz="914400" rtl="0" eaLnBrk="1" latinLnBrk="0" hangingPunct="1">
                        <a:defRPr sz="1800" kern="1200">
                          <a:solidFill>
                            <a:schemeClr val="dk1"/>
                          </a:solidFill>
                          <a:latin typeface="Perpetua"/>
                          <a:cs typeface="Arial"/>
                        </a:defRPr>
                      </a:lvl3pPr>
                      <a:lvl4pPr marL="1371600" algn="l" defTabSz="914400" rtl="0" eaLnBrk="1" latinLnBrk="0" hangingPunct="1">
                        <a:defRPr sz="1800" kern="1200">
                          <a:solidFill>
                            <a:schemeClr val="dk1"/>
                          </a:solidFill>
                          <a:latin typeface="Perpetua"/>
                          <a:cs typeface="Arial"/>
                        </a:defRPr>
                      </a:lvl4pPr>
                      <a:lvl5pPr marL="1828800" algn="l" defTabSz="914400" rtl="0" eaLnBrk="1" latinLnBrk="0" hangingPunct="1">
                        <a:defRPr sz="1800" kern="1200">
                          <a:solidFill>
                            <a:schemeClr val="dk1"/>
                          </a:solidFill>
                          <a:latin typeface="Perpetua"/>
                          <a:cs typeface="Arial"/>
                        </a:defRPr>
                      </a:lvl5pPr>
                      <a:lvl6pPr marL="2286000" algn="l" defTabSz="914400" rtl="0" eaLnBrk="1" latinLnBrk="0" hangingPunct="1">
                        <a:defRPr sz="1800" kern="1200">
                          <a:solidFill>
                            <a:schemeClr val="dk1"/>
                          </a:solidFill>
                          <a:latin typeface="Perpetua"/>
                          <a:cs typeface="Arial"/>
                        </a:defRPr>
                      </a:lvl6pPr>
                      <a:lvl7pPr marL="2743200" algn="l" defTabSz="914400" rtl="0" eaLnBrk="1" latinLnBrk="0" hangingPunct="1">
                        <a:defRPr sz="1800" kern="1200">
                          <a:solidFill>
                            <a:schemeClr val="dk1"/>
                          </a:solidFill>
                          <a:latin typeface="Perpetua"/>
                          <a:cs typeface="Arial"/>
                        </a:defRPr>
                      </a:lvl7pPr>
                      <a:lvl8pPr marL="3200400" algn="l" defTabSz="914400" rtl="0" eaLnBrk="1" latinLnBrk="0" hangingPunct="1">
                        <a:defRPr sz="1800" kern="1200">
                          <a:solidFill>
                            <a:schemeClr val="dk1"/>
                          </a:solidFill>
                          <a:latin typeface="Perpetua"/>
                          <a:cs typeface="Arial"/>
                        </a:defRPr>
                      </a:lvl8pPr>
                      <a:lvl9pPr marL="3657600" algn="l" defTabSz="914400" rtl="0" eaLnBrk="1" latinLnBrk="0" hangingPunct="1">
                        <a:defRPr sz="1800" kern="1200">
                          <a:solidFill>
                            <a:schemeClr val="dk1"/>
                          </a:solidFill>
                          <a:latin typeface="Perpetua"/>
                          <a:cs typeface="Arial"/>
                        </a:defRPr>
                      </a:lvl9pPr>
                    </a:lstStyle>
                    <a:p>
                      <a:pPr marL="0" marR="0" algn="r" fontAlgn="base">
                        <a:spcBef>
                          <a:spcPts val="0"/>
                        </a:spcBef>
                        <a:spcAft>
                          <a:spcPts val="0"/>
                        </a:spcAft>
                      </a:pPr>
                      <a:r>
                        <a:rPr lang="en-US" sz="2000" kern="1200">
                          <a:effectLst/>
                        </a:rPr>
                        <a:t>3.4</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1" marR="68581"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34817">
                        <a:tint val="40000"/>
                      </a:srgbClr>
                    </a:solidFill>
                  </a:tcPr>
                </a:tc>
                <a:tc>
                  <a:txBody>
                    <a:bodyPr/>
                    <a:lstStyle>
                      <a:lvl1pPr marL="0" algn="l" defTabSz="914400" rtl="0" eaLnBrk="1" latinLnBrk="0" hangingPunct="1">
                        <a:defRPr sz="1800" kern="1200">
                          <a:solidFill>
                            <a:schemeClr val="dk1"/>
                          </a:solidFill>
                          <a:latin typeface="Perpetua"/>
                          <a:cs typeface="Arial"/>
                        </a:defRPr>
                      </a:lvl1pPr>
                      <a:lvl2pPr marL="457200" algn="l" defTabSz="914400" rtl="0" eaLnBrk="1" latinLnBrk="0" hangingPunct="1">
                        <a:defRPr sz="1800" kern="1200">
                          <a:solidFill>
                            <a:schemeClr val="dk1"/>
                          </a:solidFill>
                          <a:latin typeface="Perpetua"/>
                          <a:cs typeface="Arial"/>
                        </a:defRPr>
                      </a:lvl2pPr>
                      <a:lvl3pPr marL="914400" algn="l" defTabSz="914400" rtl="0" eaLnBrk="1" latinLnBrk="0" hangingPunct="1">
                        <a:defRPr sz="1800" kern="1200">
                          <a:solidFill>
                            <a:schemeClr val="dk1"/>
                          </a:solidFill>
                          <a:latin typeface="Perpetua"/>
                          <a:cs typeface="Arial"/>
                        </a:defRPr>
                      </a:lvl3pPr>
                      <a:lvl4pPr marL="1371600" algn="l" defTabSz="914400" rtl="0" eaLnBrk="1" latinLnBrk="0" hangingPunct="1">
                        <a:defRPr sz="1800" kern="1200">
                          <a:solidFill>
                            <a:schemeClr val="dk1"/>
                          </a:solidFill>
                          <a:latin typeface="Perpetua"/>
                          <a:cs typeface="Arial"/>
                        </a:defRPr>
                      </a:lvl4pPr>
                      <a:lvl5pPr marL="1828800" algn="l" defTabSz="914400" rtl="0" eaLnBrk="1" latinLnBrk="0" hangingPunct="1">
                        <a:defRPr sz="1800" kern="1200">
                          <a:solidFill>
                            <a:schemeClr val="dk1"/>
                          </a:solidFill>
                          <a:latin typeface="Perpetua"/>
                          <a:cs typeface="Arial"/>
                        </a:defRPr>
                      </a:lvl5pPr>
                      <a:lvl6pPr marL="2286000" algn="l" defTabSz="914400" rtl="0" eaLnBrk="1" latinLnBrk="0" hangingPunct="1">
                        <a:defRPr sz="1800" kern="1200">
                          <a:solidFill>
                            <a:schemeClr val="dk1"/>
                          </a:solidFill>
                          <a:latin typeface="Perpetua"/>
                          <a:cs typeface="Arial"/>
                        </a:defRPr>
                      </a:lvl6pPr>
                      <a:lvl7pPr marL="2743200" algn="l" defTabSz="914400" rtl="0" eaLnBrk="1" latinLnBrk="0" hangingPunct="1">
                        <a:defRPr sz="1800" kern="1200">
                          <a:solidFill>
                            <a:schemeClr val="dk1"/>
                          </a:solidFill>
                          <a:latin typeface="Perpetua"/>
                          <a:cs typeface="Arial"/>
                        </a:defRPr>
                      </a:lvl7pPr>
                      <a:lvl8pPr marL="3200400" algn="l" defTabSz="914400" rtl="0" eaLnBrk="1" latinLnBrk="0" hangingPunct="1">
                        <a:defRPr sz="1800" kern="1200">
                          <a:solidFill>
                            <a:schemeClr val="dk1"/>
                          </a:solidFill>
                          <a:latin typeface="Perpetua"/>
                          <a:cs typeface="Arial"/>
                        </a:defRPr>
                      </a:lvl8pPr>
                      <a:lvl9pPr marL="3657600" algn="l" defTabSz="914400" rtl="0" eaLnBrk="1" latinLnBrk="0" hangingPunct="1">
                        <a:defRPr sz="1800" kern="1200">
                          <a:solidFill>
                            <a:schemeClr val="dk1"/>
                          </a:solidFill>
                          <a:latin typeface="Perpetua"/>
                          <a:cs typeface="Arial"/>
                        </a:defRPr>
                      </a:lvl9pPr>
                    </a:lstStyle>
                    <a:p>
                      <a:pPr marL="0" marR="0" algn="r" fontAlgn="base">
                        <a:spcBef>
                          <a:spcPts val="0"/>
                        </a:spcBef>
                        <a:spcAft>
                          <a:spcPts val="0"/>
                        </a:spcAft>
                      </a:pPr>
                      <a:r>
                        <a:rPr lang="en-US" sz="2000" kern="1200">
                          <a:effectLst/>
                        </a:rPr>
                        <a:t>2.9</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1" marR="68581"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34817">
                        <a:tint val="40000"/>
                      </a:srgbClr>
                    </a:solidFill>
                  </a:tcPr>
                </a:tc>
                <a:tc>
                  <a:txBody>
                    <a:bodyPr/>
                    <a:lstStyle>
                      <a:lvl1pPr marL="0" algn="l" defTabSz="914400" rtl="0" eaLnBrk="1" latinLnBrk="0" hangingPunct="1">
                        <a:defRPr sz="1800" kern="1200">
                          <a:solidFill>
                            <a:schemeClr val="dk1"/>
                          </a:solidFill>
                          <a:latin typeface="Perpetua"/>
                          <a:cs typeface="Arial"/>
                        </a:defRPr>
                      </a:lvl1pPr>
                      <a:lvl2pPr marL="457200" algn="l" defTabSz="914400" rtl="0" eaLnBrk="1" latinLnBrk="0" hangingPunct="1">
                        <a:defRPr sz="1800" kern="1200">
                          <a:solidFill>
                            <a:schemeClr val="dk1"/>
                          </a:solidFill>
                          <a:latin typeface="Perpetua"/>
                          <a:cs typeface="Arial"/>
                        </a:defRPr>
                      </a:lvl2pPr>
                      <a:lvl3pPr marL="914400" algn="l" defTabSz="914400" rtl="0" eaLnBrk="1" latinLnBrk="0" hangingPunct="1">
                        <a:defRPr sz="1800" kern="1200">
                          <a:solidFill>
                            <a:schemeClr val="dk1"/>
                          </a:solidFill>
                          <a:latin typeface="Perpetua"/>
                          <a:cs typeface="Arial"/>
                        </a:defRPr>
                      </a:lvl3pPr>
                      <a:lvl4pPr marL="1371600" algn="l" defTabSz="914400" rtl="0" eaLnBrk="1" latinLnBrk="0" hangingPunct="1">
                        <a:defRPr sz="1800" kern="1200">
                          <a:solidFill>
                            <a:schemeClr val="dk1"/>
                          </a:solidFill>
                          <a:latin typeface="Perpetua"/>
                          <a:cs typeface="Arial"/>
                        </a:defRPr>
                      </a:lvl4pPr>
                      <a:lvl5pPr marL="1828800" algn="l" defTabSz="914400" rtl="0" eaLnBrk="1" latinLnBrk="0" hangingPunct="1">
                        <a:defRPr sz="1800" kern="1200">
                          <a:solidFill>
                            <a:schemeClr val="dk1"/>
                          </a:solidFill>
                          <a:latin typeface="Perpetua"/>
                          <a:cs typeface="Arial"/>
                        </a:defRPr>
                      </a:lvl5pPr>
                      <a:lvl6pPr marL="2286000" algn="l" defTabSz="914400" rtl="0" eaLnBrk="1" latinLnBrk="0" hangingPunct="1">
                        <a:defRPr sz="1800" kern="1200">
                          <a:solidFill>
                            <a:schemeClr val="dk1"/>
                          </a:solidFill>
                          <a:latin typeface="Perpetua"/>
                          <a:cs typeface="Arial"/>
                        </a:defRPr>
                      </a:lvl6pPr>
                      <a:lvl7pPr marL="2743200" algn="l" defTabSz="914400" rtl="0" eaLnBrk="1" latinLnBrk="0" hangingPunct="1">
                        <a:defRPr sz="1800" kern="1200">
                          <a:solidFill>
                            <a:schemeClr val="dk1"/>
                          </a:solidFill>
                          <a:latin typeface="Perpetua"/>
                          <a:cs typeface="Arial"/>
                        </a:defRPr>
                      </a:lvl7pPr>
                      <a:lvl8pPr marL="3200400" algn="l" defTabSz="914400" rtl="0" eaLnBrk="1" latinLnBrk="0" hangingPunct="1">
                        <a:defRPr sz="1800" kern="1200">
                          <a:solidFill>
                            <a:schemeClr val="dk1"/>
                          </a:solidFill>
                          <a:latin typeface="Perpetua"/>
                          <a:cs typeface="Arial"/>
                        </a:defRPr>
                      </a:lvl8pPr>
                      <a:lvl9pPr marL="3657600" algn="l" defTabSz="914400" rtl="0" eaLnBrk="1" latinLnBrk="0" hangingPunct="1">
                        <a:defRPr sz="1800" kern="1200">
                          <a:solidFill>
                            <a:schemeClr val="dk1"/>
                          </a:solidFill>
                          <a:latin typeface="Perpetua"/>
                          <a:cs typeface="Arial"/>
                        </a:defRPr>
                      </a:lvl9pPr>
                    </a:lstStyle>
                    <a:p>
                      <a:pPr marL="0" marR="0" algn="r" fontAlgn="base">
                        <a:spcBef>
                          <a:spcPts val="0"/>
                        </a:spcBef>
                        <a:spcAft>
                          <a:spcPts val="0"/>
                        </a:spcAft>
                      </a:pPr>
                      <a:r>
                        <a:rPr lang="en-US" sz="2000" kern="1200">
                          <a:effectLst/>
                        </a:rPr>
                        <a:t>2.8</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1" marR="68581"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34817">
                        <a:tint val="40000"/>
                      </a:srgbClr>
                    </a:solidFill>
                  </a:tcPr>
                </a:tc>
                <a:tc>
                  <a:txBody>
                    <a:bodyPr/>
                    <a:lstStyle>
                      <a:lvl1pPr marL="0" algn="l" defTabSz="914400" rtl="0" eaLnBrk="1" latinLnBrk="0" hangingPunct="1">
                        <a:defRPr sz="1800" kern="1200">
                          <a:solidFill>
                            <a:schemeClr val="dk1"/>
                          </a:solidFill>
                          <a:latin typeface="Perpetua"/>
                          <a:cs typeface="Arial"/>
                        </a:defRPr>
                      </a:lvl1pPr>
                      <a:lvl2pPr marL="457200" algn="l" defTabSz="914400" rtl="0" eaLnBrk="1" latinLnBrk="0" hangingPunct="1">
                        <a:defRPr sz="1800" kern="1200">
                          <a:solidFill>
                            <a:schemeClr val="dk1"/>
                          </a:solidFill>
                          <a:latin typeface="Perpetua"/>
                          <a:cs typeface="Arial"/>
                        </a:defRPr>
                      </a:lvl2pPr>
                      <a:lvl3pPr marL="914400" algn="l" defTabSz="914400" rtl="0" eaLnBrk="1" latinLnBrk="0" hangingPunct="1">
                        <a:defRPr sz="1800" kern="1200">
                          <a:solidFill>
                            <a:schemeClr val="dk1"/>
                          </a:solidFill>
                          <a:latin typeface="Perpetua"/>
                          <a:cs typeface="Arial"/>
                        </a:defRPr>
                      </a:lvl3pPr>
                      <a:lvl4pPr marL="1371600" algn="l" defTabSz="914400" rtl="0" eaLnBrk="1" latinLnBrk="0" hangingPunct="1">
                        <a:defRPr sz="1800" kern="1200">
                          <a:solidFill>
                            <a:schemeClr val="dk1"/>
                          </a:solidFill>
                          <a:latin typeface="Perpetua"/>
                          <a:cs typeface="Arial"/>
                        </a:defRPr>
                      </a:lvl4pPr>
                      <a:lvl5pPr marL="1828800" algn="l" defTabSz="914400" rtl="0" eaLnBrk="1" latinLnBrk="0" hangingPunct="1">
                        <a:defRPr sz="1800" kern="1200">
                          <a:solidFill>
                            <a:schemeClr val="dk1"/>
                          </a:solidFill>
                          <a:latin typeface="Perpetua"/>
                          <a:cs typeface="Arial"/>
                        </a:defRPr>
                      </a:lvl5pPr>
                      <a:lvl6pPr marL="2286000" algn="l" defTabSz="914400" rtl="0" eaLnBrk="1" latinLnBrk="0" hangingPunct="1">
                        <a:defRPr sz="1800" kern="1200">
                          <a:solidFill>
                            <a:schemeClr val="dk1"/>
                          </a:solidFill>
                          <a:latin typeface="Perpetua"/>
                          <a:cs typeface="Arial"/>
                        </a:defRPr>
                      </a:lvl6pPr>
                      <a:lvl7pPr marL="2743200" algn="l" defTabSz="914400" rtl="0" eaLnBrk="1" latinLnBrk="0" hangingPunct="1">
                        <a:defRPr sz="1800" kern="1200">
                          <a:solidFill>
                            <a:schemeClr val="dk1"/>
                          </a:solidFill>
                          <a:latin typeface="Perpetua"/>
                          <a:cs typeface="Arial"/>
                        </a:defRPr>
                      </a:lvl7pPr>
                      <a:lvl8pPr marL="3200400" algn="l" defTabSz="914400" rtl="0" eaLnBrk="1" latinLnBrk="0" hangingPunct="1">
                        <a:defRPr sz="1800" kern="1200">
                          <a:solidFill>
                            <a:schemeClr val="dk1"/>
                          </a:solidFill>
                          <a:latin typeface="Perpetua"/>
                          <a:cs typeface="Arial"/>
                        </a:defRPr>
                      </a:lvl8pPr>
                      <a:lvl9pPr marL="3657600" algn="l" defTabSz="914400" rtl="0" eaLnBrk="1" latinLnBrk="0" hangingPunct="1">
                        <a:defRPr sz="1800" kern="1200">
                          <a:solidFill>
                            <a:schemeClr val="dk1"/>
                          </a:solidFill>
                          <a:latin typeface="Perpetua"/>
                          <a:cs typeface="Arial"/>
                        </a:defRPr>
                      </a:lvl9pPr>
                    </a:lstStyle>
                    <a:p>
                      <a:pPr marL="0" marR="0" algn="r">
                        <a:spcBef>
                          <a:spcPts val="0"/>
                        </a:spcBef>
                        <a:spcAft>
                          <a:spcPts val="0"/>
                        </a:spcAft>
                      </a:pPr>
                      <a:r>
                        <a:rPr lang="en-US" sz="2000" dirty="0">
                          <a:effectLst/>
                        </a:rPr>
                        <a:t>3.3</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1" marR="68581"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34817">
                        <a:tint val="40000"/>
                      </a:srgbClr>
                    </a:solidFill>
                  </a:tcPr>
                </a:tc>
                <a:extLst>
                  <a:ext uri="{0D108BD9-81ED-4DB2-BD59-A6C34878D82A}">
                    <a16:rowId xmlns:a16="http://schemas.microsoft.com/office/drawing/2014/main" val="10007"/>
                  </a:ext>
                </a:extLst>
              </a:tr>
              <a:tr h="315851">
                <a:tc>
                  <a:txBody>
                    <a:bodyPr/>
                    <a:lstStyle>
                      <a:lvl1pPr marL="0" algn="l" defTabSz="914400" rtl="0" eaLnBrk="1" latinLnBrk="0" hangingPunct="1">
                        <a:defRPr sz="1800" b="1" kern="1200">
                          <a:solidFill>
                            <a:schemeClr val="lt1"/>
                          </a:solidFill>
                          <a:latin typeface="Perpetua"/>
                          <a:cs typeface="Arial"/>
                        </a:defRPr>
                      </a:lvl1pPr>
                      <a:lvl2pPr marL="457200" algn="l" defTabSz="914400" rtl="0" eaLnBrk="1" latinLnBrk="0" hangingPunct="1">
                        <a:defRPr sz="1800" b="1" kern="1200">
                          <a:solidFill>
                            <a:schemeClr val="lt1"/>
                          </a:solidFill>
                          <a:latin typeface="Perpetua"/>
                          <a:cs typeface="Arial"/>
                        </a:defRPr>
                      </a:lvl2pPr>
                      <a:lvl3pPr marL="914400" algn="l" defTabSz="914400" rtl="0" eaLnBrk="1" latinLnBrk="0" hangingPunct="1">
                        <a:defRPr sz="1800" b="1" kern="1200">
                          <a:solidFill>
                            <a:schemeClr val="lt1"/>
                          </a:solidFill>
                          <a:latin typeface="Perpetua"/>
                          <a:cs typeface="Arial"/>
                        </a:defRPr>
                      </a:lvl3pPr>
                      <a:lvl4pPr marL="1371600" algn="l" defTabSz="914400" rtl="0" eaLnBrk="1" latinLnBrk="0" hangingPunct="1">
                        <a:defRPr sz="1800" b="1" kern="1200">
                          <a:solidFill>
                            <a:schemeClr val="lt1"/>
                          </a:solidFill>
                          <a:latin typeface="Perpetua"/>
                          <a:cs typeface="Arial"/>
                        </a:defRPr>
                      </a:lvl4pPr>
                      <a:lvl5pPr marL="1828800" algn="l" defTabSz="914400" rtl="0" eaLnBrk="1" latinLnBrk="0" hangingPunct="1">
                        <a:defRPr sz="1800" b="1" kern="1200">
                          <a:solidFill>
                            <a:schemeClr val="lt1"/>
                          </a:solidFill>
                          <a:latin typeface="Perpetua"/>
                          <a:cs typeface="Arial"/>
                        </a:defRPr>
                      </a:lvl5pPr>
                      <a:lvl6pPr marL="2286000" algn="l" defTabSz="914400" rtl="0" eaLnBrk="1" latinLnBrk="0" hangingPunct="1">
                        <a:defRPr sz="1800" b="1" kern="1200">
                          <a:solidFill>
                            <a:schemeClr val="lt1"/>
                          </a:solidFill>
                          <a:latin typeface="Perpetua"/>
                          <a:cs typeface="Arial"/>
                        </a:defRPr>
                      </a:lvl6pPr>
                      <a:lvl7pPr marL="2743200" algn="l" defTabSz="914400" rtl="0" eaLnBrk="1" latinLnBrk="0" hangingPunct="1">
                        <a:defRPr sz="1800" b="1" kern="1200">
                          <a:solidFill>
                            <a:schemeClr val="lt1"/>
                          </a:solidFill>
                          <a:latin typeface="Perpetua"/>
                          <a:cs typeface="Arial"/>
                        </a:defRPr>
                      </a:lvl7pPr>
                      <a:lvl8pPr marL="3200400" algn="l" defTabSz="914400" rtl="0" eaLnBrk="1" latinLnBrk="0" hangingPunct="1">
                        <a:defRPr sz="1800" b="1" kern="1200">
                          <a:solidFill>
                            <a:schemeClr val="lt1"/>
                          </a:solidFill>
                          <a:latin typeface="Perpetua"/>
                          <a:cs typeface="Arial"/>
                        </a:defRPr>
                      </a:lvl8pPr>
                      <a:lvl9pPr marL="3657600" algn="l" defTabSz="914400" rtl="0" eaLnBrk="1" latinLnBrk="0" hangingPunct="1">
                        <a:defRPr sz="1800" b="1" kern="1200">
                          <a:solidFill>
                            <a:schemeClr val="lt1"/>
                          </a:solidFill>
                          <a:latin typeface="Perpetua"/>
                          <a:cs typeface="Arial"/>
                        </a:defRPr>
                      </a:lvl9pPr>
                    </a:lstStyle>
                    <a:p>
                      <a:pPr marL="0" marR="0" algn="l">
                        <a:spcBef>
                          <a:spcPts val="0"/>
                        </a:spcBef>
                        <a:spcAft>
                          <a:spcPts val="0"/>
                        </a:spcAft>
                      </a:pPr>
                      <a:r>
                        <a:rPr lang="en-US" sz="2000" b="1" dirty="0">
                          <a:solidFill>
                            <a:schemeClr val="tx1"/>
                          </a:solidFill>
                          <a:effectLst/>
                        </a:rPr>
                        <a:t>Ashanti</a:t>
                      </a:r>
                      <a:endParaRPr lang="en-US" sz="2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1" marR="68581"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34817"/>
                    </a:solidFill>
                  </a:tcPr>
                </a:tc>
                <a:tc>
                  <a:txBody>
                    <a:bodyPr/>
                    <a:lstStyle>
                      <a:lvl1pPr marL="0" algn="l" defTabSz="914400" rtl="0" eaLnBrk="1" latinLnBrk="0" hangingPunct="1">
                        <a:defRPr sz="1800" kern="1200">
                          <a:solidFill>
                            <a:schemeClr val="dk1"/>
                          </a:solidFill>
                          <a:latin typeface="Perpetua"/>
                          <a:cs typeface="Arial"/>
                        </a:defRPr>
                      </a:lvl1pPr>
                      <a:lvl2pPr marL="457200" algn="l" defTabSz="914400" rtl="0" eaLnBrk="1" latinLnBrk="0" hangingPunct="1">
                        <a:defRPr sz="1800" kern="1200">
                          <a:solidFill>
                            <a:schemeClr val="dk1"/>
                          </a:solidFill>
                          <a:latin typeface="Perpetua"/>
                          <a:cs typeface="Arial"/>
                        </a:defRPr>
                      </a:lvl2pPr>
                      <a:lvl3pPr marL="914400" algn="l" defTabSz="914400" rtl="0" eaLnBrk="1" latinLnBrk="0" hangingPunct="1">
                        <a:defRPr sz="1800" kern="1200">
                          <a:solidFill>
                            <a:schemeClr val="dk1"/>
                          </a:solidFill>
                          <a:latin typeface="Perpetua"/>
                          <a:cs typeface="Arial"/>
                        </a:defRPr>
                      </a:lvl3pPr>
                      <a:lvl4pPr marL="1371600" algn="l" defTabSz="914400" rtl="0" eaLnBrk="1" latinLnBrk="0" hangingPunct="1">
                        <a:defRPr sz="1800" kern="1200">
                          <a:solidFill>
                            <a:schemeClr val="dk1"/>
                          </a:solidFill>
                          <a:latin typeface="Perpetua"/>
                          <a:cs typeface="Arial"/>
                        </a:defRPr>
                      </a:lvl4pPr>
                      <a:lvl5pPr marL="1828800" algn="l" defTabSz="914400" rtl="0" eaLnBrk="1" latinLnBrk="0" hangingPunct="1">
                        <a:defRPr sz="1800" kern="1200">
                          <a:solidFill>
                            <a:schemeClr val="dk1"/>
                          </a:solidFill>
                          <a:latin typeface="Perpetua"/>
                          <a:cs typeface="Arial"/>
                        </a:defRPr>
                      </a:lvl5pPr>
                      <a:lvl6pPr marL="2286000" algn="l" defTabSz="914400" rtl="0" eaLnBrk="1" latinLnBrk="0" hangingPunct="1">
                        <a:defRPr sz="1800" kern="1200">
                          <a:solidFill>
                            <a:schemeClr val="dk1"/>
                          </a:solidFill>
                          <a:latin typeface="Perpetua"/>
                          <a:cs typeface="Arial"/>
                        </a:defRPr>
                      </a:lvl6pPr>
                      <a:lvl7pPr marL="2743200" algn="l" defTabSz="914400" rtl="0" eaLnBrk="1" latinLnBrk="0" hangingPunct="1">
                        <a:defRPr sz="1800" kern="1200">
                          <a:solidFill>
                            <a:schemeClr val="dk1"/>
                          </a:solidFill>
                          <a:latin typeface="Perpetua"/>
                          <a:cs typeface="Arial"/>
                        </a:defRPr>
                      </a:lvl7pPr>
                      <a:lvl8pPr marL="3200400" algn="l" defTabSz="914400" rtl="0" eaLnBrk="1" latinLnBrk="0" hangingPunct="1">
                        <a:defRPr sz="1800" kern="1200">
                          <a:solidFill>
                            <a:schemeClr val="dk1"/>
                          </a:solidFill>
                          <a:latin typeface="Perpetua"/>
                          <a:cs typeface="Arial"/>
                        </a:defRPr>
                      </a:lvl8pPr>
                      <a:lvl9pPr marL="3657600" algn="l" defTabSz="914400" rtl="0" eaLnBrk="1" latinLnBrk="0" hangingPunct="1">
                        <a:defRPr sz="1800" kern="1200">
                          <a:solidFill>
                            <a:schemeClr val="dk1"/>
                          </a:solidFill>
                          <a:latin typeface="Perpetua"/>
                          <a:cs typeface="Arial"/>
                        </a:defRPr>
                      </a:lvl9pPr>
                    </a:lstStyle>
                    <a:p>
                      <a:pPr marL="0" marR="0" algn="r" fontAlgn="base">
                        <a:spcBef>
                          <a:spcPts val="0"/>
                        </a:spcBef>
                        <a:spcAft>
                          <a:spcPts val="0"/>
                        </a:spcAft>
                      </a:pPr>
                      <a:r>
                        <a:rPr lang="en-US" sz="2000" b="1" kern="1200" dirty="0">
                          <a:solidFill>
                            <a:schemeClr val="tx1"/>
                          </a:solidFill>
                          <a:effectLst/>
                        </a:rPr>
                        <a:t>25.0</a:t>
                      </a:r>
                      <a:endParaRPr lang="en-US" sz="2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1" marR="68581"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34817">
                        <a:tint val="20000"/>
                      </a:srgbClr>
                    </a:solidFill>
                  </a:tcPr>
                </a:tc>
                <a:tc>
                  <a:txBody>
                    <a:bodyPr/>
                    <a:lstStyle>
                      <a:lvl1pPr marL="0" algn="l" defTabSz="914400" rtl="0" eaLnBrk="1" latinLnBrk="0" hangingPunct="1">
                        <a:defRPr sz="1800" kern="1200">
                          <a:solidFill>
                            <a:schemeClr val="dk1"/>
                          </a:solidFill>
                          <a:latin typeface="Perpetua"/>
                          <a:cs typeface="Arial"/>
                        </a:defRPr>
                      </a:lvl1pPr>
                      <a:lvl2pPr marL="457200" algn="l" defTabSz="914400" rtl="0" eaLnBrk="1" latinLnBrk="0" hangingPunct="1">
                        <a:defRPr sz="1800" kern="1200">
                          <a:solidFill>
                            <a:schemeClr val="dk1"/>
                          </a:solidFill>
                          <a:latin typeface="Perpetua"/>
                          <a:cs typeface="Arial"/>
                        </a:defRPr>
                      </a:lvl2pPr>
                      <a:lvl3pPr marL="914400" algn="l" defTabSz="914400" rtl="0" eaLnBrk="1" latinLnBrk="0" hangingPunct="1">
                        <a:defRPr sz="1800" kern="1200">
                          <a:solidFill>
                            <a:schemeClr val="dk1"/>
                          </a:solidFill>
                          <a:latin typeface="Perpetua"/>
                          <a:cs typeface="Arial"/>
                        </a:defRPr>
                      </a:lvl3pPr>
                      <a:lvl4pPr marL="1371600" algn="l" defTabSz="914400" rtl="0" eaLnBrk="1" latinLnBrk="0" hangingPunct="1">
                        <a:defRPr sz="1800" kern="1200">
                          <a:solidFill>
                            <a:schemeClr val="dk1"/>
                          </a:solidFill>
                          <a:latin typeface="Perpetua"/>
                          <a:cs typeface="Arial"/>
                        </a:defRPr>
                      </a:lvl4pPr>
                      <a:lvl5pPr marL="1828800" algn="l" defTabSz="914400" rtl="0" eaLnBrk="1" latinLnBrk="0" hangingPunct="1">
                        <a:defRPr sz="1800" kern="1200">
                          <a:solidFill>
                            <a:schemeClr val="dk1"/>
                          </a:solidFill>
                          <a:latin typeface="Perpetua"/>
                          <a:cs typeface="Arial"/>
                        </a:defRPr>
                      </a:lvl5pPr>
                      <a:lvl6pPr marL="2286000" algn="l" defTabSz="914400" rtl="0" eaLnBrk="1" latinLnBrk="0" hangingPunct="1">
                        <a:defRPr sz="1800" kern="1200">
                          <a:solidFill>
                            <a:schemeClr val="dk1"/>
                          </a:solidFill>
                          <a:latin typeface="Perpetua"/>
                          <a:cs typeface="Arial"/>
                        </a:defRPr>
                      </a:lvl6pPr>
                      <a:lvl7pPr marL="2743200" algn="l" defTabSz="914400" rtl="0" eaLnBrk="1" latinLnBrk="0" hangingPunct="1">
                        <a:defRPr sz="1800" kern="1200">
                          <a:solidFill>
                            <a:schemeClr val="dk1"/>
                          </a:solidFill>
                          <a:latin typeface="Perpetua"/>
                          <a:cs typeface="Arial"/>
                        </a:defRPr>
                      </a:lvl7pPr>
                      <a:lvl8pPr marL="3200400" algn="l" defTabSz="914400" rtl="0" eaLnBrk="1" latinLnBrk="0" hangingPunct="1">
                        <a:defRPr sz="1800" kern="1200">
                          <a:solidFill>
                            <a:schemeClr val="dk1"/>
                          </a:solidFill>
                          <a:latin typeface="Perpetua"/>
                          <a:cs typeface="Arial"/>
                        </a:defRPr>
                      </a:lvl8pPr>
                      <a:lvl9pPr marL="3657600" algn="l" defTabSz="914400" rtl="0" eaLnBrk="1" latinLnBrk="0" hangingPunct="1">
                        <a:defRPr sz="1800" kern="1200">
                          <a:solidFill>
                            <a:schemeClr val="dk1"/>
                          </a:solidFill>
                          <a:latin typeface="Perpetua"/>
                          <a:cs typeface="Arial"/>
                        </a:defRPr>
                      </a:lvl9pPr>
                    </a:lstStyle>
                    <a:p>
                      <a:pPr marL="0" marR="0" algn="r" fontAlgn="base">
                        <a:spcBef>
                          <a:spcPts val="0"/>
                        </a:spcBef>
                        <a:spcAft>
                          <a:spcPts val="0"/>
                        </a:spcAft>
                      </a:pPr>
                      <a:r>
                        <a:rPr lang="en-US" sz="2000" b="1" kern="1200" dirty="0">
                          <a:solidFill>
                            <a:schemeClr val="tx1"/>
                          </a:solidFill>
                          <a:effectLst/>
                        </a:rPr>
                        <a:t>29.7</a:t>
                      </a:r>
                      <a:endParaRPr lang="en-US" sz="2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1" marR="68581"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34817">
                        <a:tint val="20000"/>
                      </a:srgbClr>
                    </a:solidFill>
                  </a:tcPr>
                </a:tc>
                <a:tc>
                  <a:txBody>
                    <a:bodyPr/>
                    <a:lstStyle>
                      <a:lvl1pPr marL="0" algn="l" defTabSz="914400" rtl="0" eaLnBrk="1" latinLnBrk="0" hangingPunct="1">
                        <a:defRPr sz="1800" kern="1200">
                          <a:solidFill>
                            <a:schemeClr val="dk1"/>
                          </a:solidFill>
                          <a:latin typeface="Perpetua"/>
                          <a:cs typeface="Arial"/>
                        </a:defRPr>
                      </a:lvl1pPr>
                      <a:lvl2pPr marL="457200" algn="l" defTabSz="914400" rtl="0" eaLnBrk="1" latinLnBrk="0" hangingPunct="1">
                        <a:defRPr sz="1800" kern="1200">
                          <a:solidFill>
                            <a:schemeClr val="dk1"/>
                          </a:solidFill>
                          <a:latin typeface="Perpetua"/>
                          <a:cs typeface="Arial"/>
                        </a:defRPr>
                      </a:lvl2pPr>
                      <a:lvl3pPr marL="914400" algn="l" defTabSz="914400" rtl="0" eaLnBrk="1" latinLnBrk="0" hangingPunct="1">
                        <a:defRPr sz="1800" kern="1200">
                          <a:solidFill>
                            <a:schemeClr val="dk1"/>
                          </a:solidFill>
                          <a:latin typeface="Perpetua"/>
                          <a:cs typeface="Arial"/>
                        </a:defRPr>
                      </a:lvl3pPr>
                      <a:lvl4pPr marL="1371600" algn="l" defTabSz="914400" rtl="0" eaLnBrk="1" latinLnBrk="0" hangingPunct="1">
                        <a:defRPr sz="1800" kern="1200">
                          <a:solidFill>
                            <a:schemeClr val="dk1"/>
                          </a:solidFill>
                          <a:latin typeface="Perpetua"/>
                          <a:cs typeface="Arial"/>
                        </a:defRPr>
                      </a:lvl4pPr>
                      <a:lvl5pPr marL="1828800" algn="l" defTabSz="914400" rtl="0" eaLnBrk="1" latinLnBrk="0" hangingPunct="1">
                        <a:defRPr sz="1800" kern="1200">
                          <a:solidFill>
                            <a:schemeClr val="dk1"/>
                          </a:solidFill>
                          <a:latin typeface="Perpetua"/>
                          <a:cs typeface="Arial"/>
                        </a:defRPr>
                      </a:lvl5pPr>
                      <a:lvl6pPr marL="2286000" algn="l" defTabSz="914400" rtl="0" eaLnBrk="1" latinLnBrk="0" hangingPunct="1">
                        <a:defRPr sz="1800" kern="1200">
                          <a:solidFill>
                            <a:schemeClr val="dk1"/>
                          </a:solidFill>
                          <a:latin typeface="Perpetua"/>
                          <a:cs typeface="Arial"/>
                        </a:defRPr>
                      </a:lvl6pPr>
                      <a:lvl7pPr marL="2743200" algn="l" defTabSz="914400" rtl="0" eaLnBrk="1" latinLnBrk="0" hangingPunct="1">
                        <a:defRPr sz="1800" kern="1200">
                          <a:solidFill>
                            <a:schemeClr val="dk1"/>
                          </a:solidFill>
                          <a:latin typeface="Perpetua"/>
                          <a:cs typeface="Arial"/>
                        </a:defRPr>
                      </a:lvl7pPr>
                      <a:lvl8pPr marL="3200400" algn="l" defTabSz="914400" rtl="0" eaLnBrk="1" latinLnBrk="0" hangingPunct="1">
                        <a:defRPr sz="1800" kern="1200">
                          <a:solidFill>
                            <a:schemeClr val="dk1"/>
                          </a:solidFill>
                          <a:latin typeface="Perpetua"/>
                          <a:cs typeface="Arial"/>
                        </a:defRPr>
                      </a:lvl8pPr>
                      <a:lvl9pPr marL="3657600" algn="l" defTabSz="914400" rtl="0" eaLnBrk="1" latinLnBrk="0" hangingPunct="1">
                        <a:defRPr sz="1800" kern="1200">
                          <a:solidFill>
                            <a:schemeClr val="dk1"/>
                          </a:solidFill>
                          <a:latin typeface="Perpetua"/>
                          <a:cs typeface="Arial"/>
                        </a:defRPr>
                      </a:lvl9pPr>
                    </a:lstStyle>
                    <a:p>
                      <a:pPr marL="0" marR="0" algn="r" fontAlgn="base">
                        <a:spcBef>
                          <a:spcPts val="0"/>
                        </a:spcBef>
                        <a:spcAft>
                          <a:spcPts val="0"/>
                        </a:spcAft>
                      </a:pPr>
                      <a:r>
                        <a:rPr lang="en-US" sz="2000" b="1" kern="1200" dirty="0">
                          <a:solidFill>
                            <a:schemeClr val="tx1"/>
                          </a:solidFill>
                          <a:effectLst/>
                        </a:rPr>
                        <a:t>32.5</a:t>
                      </a:r>
                      <a:endParaRPr lang="en-US" sz="2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1" marR="68581"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34817">
                        <a:tint val="20000"/>
                      </a:srgbClr>
                    </a:solidFill>
                  </a:tcPr>
                </a:tc>
                <a:tc>
                  <a:txBody>
                    <a:bodyPr/>
                    <a:lstStyle>
                      <a:lvl1pPr marL="0" algn="l" defTabSz="914400" rtl="0" eaLnBrk="1" latinLnBrk="0" hangingPunct="1">
                        <a:defRPr sz="1800" kern="1200">
                          <a:solidFill>
                            <a:schemeClr val="dk1"/>
                          </a:solidFill>
                          <a:latin typeface="Perpetua"/>
                          <a:cs typeface="Arial"/>
                        </a:defRPr>
                      </a:lvl1pPr>
                      <a:lvl2pPr marL="457200" algn="l" defTabSz="914400" rtl="0" eaLnBrk="1" latinLnBrk="0" hangingPunct="1">
                        <a:defRPr sz="1800" kern="1200">
                          <a:solidFill>
                            <a:schemeClr val="dk1"/>
                          </a:solidFill>
                          <a:latin typeface="Perpetua"/>
                          <a:cs typeface="Arial"/>
                        </a:defRPr>
                      </a:lvl2pPr>
                      <a:lvl3pPr marL="914400" algn="l" defTabSz="914400" rtl="0" eaLnBrk="1" latinLnBrk="0" hangingPunct="1">
                        <a:defRPr sz="1800" kern="1200">
                          <a:solidFill>
                            <a:schemeClr val="dk1"/>
                          </a:solidFill>
                          <a:latin typeface="Perpetua"/>
                          <a:cs typeface="Arial"/>
                        </a:defRPr>
                      </a:lvl3pPr>
                      <a:lvl4pPr marL="1371600" algn="l" defTabSz="914400" rtl="0" eaLnBrk="1" latinLnBrk="0" hangingPunct="1">
                        <a:defRPr sz="1800" kern="1200">
                          <a:solidFill>
                            <a:schemeClr val="dk1"/>
                          </a:solidFill>
                          <a:latin typeface="Perpetua"/>
                          <a:cs typeface="Arial"/>
                        </a:defRPr>
                      </a:lvl4pPr>
                      <a:lvl5pPr marL="1828800" algn="l" defTabSz="914400" rtl="0" eaLnBrk="1" latinLnBrk="0" hangingPunct="1">
                        <a:defRPr sz="1800" kern="1200">
                          <a:solidFill>
                            <a:schemeClr val="dk1"/>
                          </a:solidFill>
                          <a:latin typeface="Perpetua"/>
                          <a:cs typeface="Arial"/>
                        </a:defRPr>
                      </a:lvl5pPr>
                      <a:lvl6pPr marL="2286000" algn="l" defTabSz="914400" rtl="0" eaLnBrk="1" latinLnBrk="0" hangingPunct="1">
                        <a:defRPr sz="1800" kern="1200">
                          <a:solidFill>
                            <a:schemeClr val="dk1"/>
                          </a:solidFill>
                          <a:latin typeface="Perpetua"/>
                          <a:cs typeface="Arial"/>
                        </a:defRPr>
                      </a:lvl6pPr>
                      <a:lvl7pPr marL="2743200" algn="l" defTabSz="914400" rtl="0" eaLnBrk="1" latinLnBrk="0" hangingPunct="1">
                        <a:defRPr sz="1800" kern="1200">
                          <a:solidFill>
                            <a:schemeClr val="dk1"/>
                          </a:solidFill>
                          <a:latin typeface="Perpetua"/>
                          <a:cs typeface="Arial"/>
                        </a:defRPr>
                      </a:lvl7pPr>
                      <a:lvl8pPr marL="3200400" algn="l" defTabSz="914400" rtl="0" eaLnBrk="1" latinLnBrk="0" hangingPunct="1">
                        <a:defRPr sz="1800" kern="1200">
                          <a:solidFill>
                            <a:schemeClr val="dk1"/>
                          </a:solidFill>
                          <a:latin typeface="Perpetua"/>
                          <a:cs typeface="Arial"/>
                        </a:defRPr>
                      </a:lvl8pPr>
                      <a:lvl9pPr marL="3657600" algn="l" defTabSz="914400" rtl="0" eaLnBrk="1" latinLnBrk="0" hangingPunct="1">
                        <a:defRPr sz="1800" kern="1200">
                          <a:solidFill>
                            <a:schemeClr val="dk1"/>
                          </a:solidFill>
                          <a:latin typeface="Perpetua"/>
                          <a:cs typeface="Arial"/>
                        </a:defRPr>
                      </a:lvl9pPr>
                    </a:lstStyle>
                    <a:p>
                      <a:pPr marL="0" marR="0" algn="r" fontAlgn="base">
                        <a:spcBef>
                          <a:spcPts val="0"/>
                        </a:spcBef>
                        <a:spcAft>
                          <a:spcPts val="0"/>
                        </a:spcAft>
                      </a:pPr>
                      <a:r>
                        <a:rPr lang="en-US" sz="2000" b="1" kern="1200" dirty="0">
                          <a:solidFill>
                            <a:schemeClr val="tx1"/>
                          </a:solidFill>
                          <a:effectLst/>
                        </a:rPr>
                        <a:t>51.3</a:t>
                      </a:r>
                      <a:endParaRPr lang="en-US" sz="2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1" marR="68581"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34817">
                        <a:tint val="20000"/>
                      </a:srgbClr>
                    </a:solidFill>
                  </a:tcPr>
                </a:tc>
                <a:tc>
                  <a:txBody>
                    <a:bodyPr/>
                    <a:lstStyle>
                      <a:lvl1pPr marL="0" algn="l" defTabSz="914400" rtl="0" eaLnBrk="1" latinLnBrk="0" hangingPunct="1">
                        <a:defRPr sz="1800" kern="1200">
                          <a:solidFill>
                            <a:schemeClr val="dk1"/>
                          </a:solidFill>
                          <a:latin typeface="Perpetua"/>
                          <a:cs typeface="Arial"/>
                        </a:defRPr>
                      </a:lvl1pPr>
                      <a:lvl2pPr marL="457200" algn="l" defTabSz="914400" rtl="0" eaLnBrk="1" latinLnBrk="0" hangingPunct="1">
                        <a:defRPr sz="1800" kern="1200">
                          <a:solidFill>
                            <a:schemeClr val="dk1"/>
                          </a:solidFill>
                          <a:latin typeface="Perpetua"/>
                          <a:cs typeface="Arial"/>
                        </a:defRPr>
                      </a:lvl2pPr>
                      <a:lvl3pPr marL="914400" algn="l" defTabSz="914400" rtl="0" eaLnBrk="1" latinLnBrk="0" hangingPunct="1">
                        <a:defRPr sz="1800" kern="1200">
                          <a:solidFill>
                            <a:schemeClr val="dk1"/>
                          </a:solidFill>
                          <a:latin typeface="Perpetua"/>
                          <a:cs typeface="Arial"/>
                        </a:defRPr>
                      </a:lvl3pPr>
                      <a:lvl4pPr marL="1371600" algn="l" defTabSz="914400" rtl="0" eaLnBrk="1" latinLnBrk="0" hangingPunct="1">
                        <a:defRPr sz="1800" kern="1200">
                          <a:solidFill>
                            <a:schemeClr val="dk1"/>
                          </a:solidFill>
                          <a:latin typeface="Perpetua"/>
                          <a:cs typeface="Arial"/>
                        </a:defRPr>
                      </a:lvl4pPr>
                      <a:lvl5pPr marL="1828800" algn="l" defTabSz="914400" rtl="0" eaLnBrk="1" latinLnBrk="0" hangingPunct="1">
                        <a:defRPr sz="1800" kern="1200">
                          <a:solidFill>
                            <a:schemeClr val="dk1"/>
                          </a:solidFill>
                          <a:latin typeface="Perpetua"/>
                          <a:cs typeface="Arial"/>
                        </a:defRPr>
                      </a:lvl5pPr>
                      <a:lvl6pPr marL="2286000" algn="l" defTabSz="914400" rtl="0" eaLnBrk="1" latinLnBrk="0" hangingPunct="1">
                        <a:defRPr sz="1800" kern="1200">
                          <a:solidFill>
                            <a:schemeClr val="dk1"/>
                          </a:solidFill>
                          <a:latin typeface="Perpetua"/>
                          <a:cs typeface="Arial"/>
                        </a:defRPr>
                      </a:lvl6pPr>
                      <a:lvl7pPr marL="2743200" algn="l" defTabSz="914400" rtl="0" eaLnBrk="1" latinLnBrk="0" hangingPunct="1">
                        <a:defRPr sz="1800" kern="1200">
                          <a:solidFill>
                            <a:schemeClr val="dk1"/>
                          </a:solidFill>
                          <a:latin typeface="Perpetua"/>
                          <a:cs typeface="Arial"/>
                        </a:defRPr>
                      </a:lvl7pPr>
                      <a:lvl8pPr marL="3200400" algn="l" defTabSz="914400" rtl="0" eaLnBrk="1" latinLnBrk="0" hangingPunct="1">
                        <a:defRPr sz="1800" kern="1200">
                          <a:solidFill>
                            <a:schemeClr val="dk1"/>
                          </a:solidFill>
                          <a:latin typeface="Perpetua"/>
                          <a:cs typeface="Arial"/>
                        </a:defRPr>
                      </a:lvl8pPr>
                      <a:lvl9pPr marL="3657600" algn="l" defTabSz="914400" rtl="0" eaLnBrk="1" latinLnBrk="0" hangingPunct="1">
                        <a:defRPr sz="1800" kern="1200">
                          <a:solidFill>
                            <a:schemeClr val="dk1"/>
                          </a:solidFill>
                          <a:latin typeface="Perpetua"/>
                          <a:cs typeface="Arial"/>
                        </a:defRPr>
                      </a:lvl9pPr>
                    </a:lstStyle>
                    <a:p>
                      <a:pPr marL="0" marR="0" algn="r">
                        <a:spcBef>
                          <a:spcPts val="0"/>
                        </a:spcBef>
                        <a:spcAft>
                          <a:spcPts val="0"/>
                        </a:spcAft>
                      </a:pPr>
                      <a:r>
                        <a:rPr lang="en-US" sz="2000" b="1" dirty="0">
                          <a:solidFill>
                            <a:schemeClr val="tx1"/>
                          </a:solidFill>
                          <a:effectLst/>
                        </a:rPr>
                        <a:t>60.6</a:t>
                      </a:r>
                      <a:endParaRPr lang="en-US" sz="2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1" marR="68581"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34817">
                        <a:tint val="20000"/>
                      </a:srgbClr>
                    </a:solidFill>
                  </a:tcPr>
                </a:tc>
                <a:tc>
                  <a:txBody>
                    <a:bodyPr/>
                    <a:lstStyle>
                      <a:lvl1pPr marL="0" algn="l" defTabSz="914400" rtl="0" eaLnBrk="1" latinLnBrk="0" hangingPunct="1">
                        <a:defRPr sz="1800" kern="1200">
                          <a:solidFill>
                            <a:schemeClr val="dk1"/>
                          </a:solidFill>
                          <a:latin typeface="Perpetua"/>
                          <a:cs typeface="Arial"/>
                        </a:defRPr>
                      </a:lvl1pPr>
                      <a:lvl2pPr marL="457200" algn="l" defTabSz="914400" rtl="0" eaLnBrk="1" latinLnBrk="0" hangingPunct="1">
                        <a:defRPr sz="1800" kern="1200">
                          <a:solidFill>
                            <a:schemeClr val="dk1"/>
                          </a:solidFill>
                          <a:latin typeface="Perpetua"/>
                          <a:cs typeface="Arial"/>
                        </a:defRPr>
                      </a:lvl2pPr>
                      <a:lvl3pPr marL="914400" algn="l" defTabSz="914400" rtl="0" eaLnBrk="1" latinLnBrk="0" hangingPunct="1">
                        <a:defRPr sz="1800" kern="1200">
                          <a:solidFill>
                            <a:schemeClr val="dk1"/>
                          </a:solidFill>
                          <a:latin typeface="Perpetua"/>
                          <a:cs typeface="Arial"/>
                        </a:defRPr>
                      </a:lvl3pPr>
                      <a:lvl4pPr marL="1371600" algn="l" defTabSz="914400" rtl="0" eaLnBrk="1" latinLnBrk="0" hangingPunct="1">
                        <a:defRPr sz="1800" kern="1200">
                          <a:solidFill>
                            <a:schemeClr val="dk1"/>
                          </a:solidFill>
                          <a:latin typeface="Perpetua"/>
                          <a:cs typeface="Arial"/>
                        </a:defRPr>
                      </a:lvl4pPr>
                      <a:lvl5pPr marL="1828800" algn="l" defTabSz="914400" rtl="0" eaLnBrk="1" latinLnBrk="0" hangingPunct="1">
                        <a:defRPr sz="1800" kern="1200">
                          <a:solidFill>
                            <a:schemeClr val="dk1"/>
                          </a:solidFill>
                          <a:latin typeface="Perpetua"/>
                          <a:cs typeface="Arial"/>
                        </a:defRPr>
                      </a:lvl5pPr>
                      <a:lvl6pPr marL="2286000" algn="l" defTabSz="914400" rtl="0" eaLnBrk="1" latinLnBrk="0" hangingPunct="1">
                        <a:defRPr sz="1800" kern="1200">
                          <a:solidFill>
                            <a:schemeClr val="dk1"/>
                          </a:solidFill>
                          <a:latin typeface="Perpetua"/>
                          <a:cs typeface="Arial"/>
                        </a:defRPr>
                      </a:lvl6pPr>
                      <a:lvl7pPr marL="2743200" algn="l" defTabSz="914400" rtl="0" eaLnBrk="1" latinLnBrk="0" hangingPunct="1">
                        <a:defRPr sz="1800" kern="1200">
                          <a:solidFill>
                            <a:schemeClr val="dk1"/>
                          </a:solidFill>
                          <a:latin typeface="Perpetua"/>
                          <a:cs typeface="Arial"/>
                        </a:defRPr>
                      </a:lvl7pPr>
                      <a:lvl8pPr marL="3200400" algn="l" defTabSz="914400" rtl="0" eaLnBrk="1" latinLnBrk="0" hangingPunct="1">
                        <a:defRPr sz="1800" kern="1200">
                          <a:solidFill>
                            <a:schemeClr val="dk1"/>
                          </a:solidFill>
                          <a:latin typeface="Perpetua"/>
                          <a:cs typeface="Arial"/>
                        </a:defRPr>
                      </a:lvl8pPr>
                      <a:lvl9pPr marL="3657600" algn="l" defTabSz="914400" rtl="0" eaLnBrk="1" latinLnBrk="0" hangingPunct="1">
                        <a:defRPr sz="1800" kern="1200">
                          <a:solidFill>
                            <a:schemeClr val="dk1"/>
                          </a:solidFill>
                          <a:latin typeface="Perpetua"/>
                          <a:cs typeface="Arial"/>
                        </a:defRPr>
                      </a:lvl9pPr>
                    </a:lstStyle>
                    <a:p>
                      <a:pPr marL="0" marR="0" algn="r" fontAlgn="base">
                        <a:spcBef>
                          <a:spcPts val="0"/>
                        </a:spcBef>
                        <a:spcAft>
                          <a:spcPts val="0"/>
                        </a:spcAft>
                      </a:pPr>
                      <a:r>
                        <a:rPr lang="en-US" sz="2000" b="1" kern="1200" dirty="0">
                          <a:solidFill>
                            <a:schemeClr val="tx1"/>
                          </a:solidFill>
                          <a:effectLst/>
                        </a:rPr>
                        <a:t>4.6</a:t>
                      </a:r>
                      <a:endParaRPr lang="en-US" sz="2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1" marR="68581"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34817">
                        <a:tint val="20000"/>
                      </a:srgbClr>
                    </a:solidFill>
                  </a:tcPr>
                </a:tc>
                <a:tc>
                  <a:txBody>
                    <a:bodyPr/>
                    <a:lstStyle>
                      <a:lvl1pPr marL="0" algn="l" defTabSz="914400" rtl="0" eaLnBrk="1" latinLnBrk="0" hangingPunct="1">
                        <a:defRPr sz="1800" kern="1200">
                          <a:solidFill>
                            <a:schemeClr val="dk1"/>
                          </a:solidFill>
                          <a:latin typeface="Perpetua"/>
                          <a:cs typeface="Arial"/>
                        </a:defRPr>
                      </a:lvl1pPr>
                      <a:lvl2pPr marL="457200" algn="l" defTabSz="914400" rtl="0" eaLnBrk="1" latinLnBrk="0" hangingPunct="1">
                        <a:defRPr sz="1800" kern="1200">
                          <a:solidFill>
                            <a:schemeClr val="dk1"/>
                          </a:solidFill>
                          <a:latin typeface="Perpetua"/>
                          <a:cs typeface="Arial"/>
                        </a:defRPr>
                      </a:lvl2pPr>
                      <a:lvl3pPr marL="914400" algn="l" defTabSz="914400" rtl="0" eaLnBrk="1" latinLnBrk="0" hangingPunct="1">
                        <a:defRPr sz="1800" kern="1200">
                          <a:solidFill>
                            <a:schemeClr val="dk1"/>
                          </a:solidFill>
                          <a:latin typeface="Perpetua"/>
                          <a:cs typeface="Arial"/>
                        </a:defRPr>
                      </a:lvl3pPr>
                      <a:lvl4pPr marL="1371600" algn="l" defTabSz="914400" rtl="0" eaLnBrk="1" latinLnBrk="0" hangingPunct="1">
                        <a:defRPr sz="1800" kern="1200">
                          <a:solidFill>
                            <a:schemeClr val="dk1"/>
                          </a:solidFill>
                          <a:latin typeface="Perpetua"/>
                          <a:cs typeface="Arial"/>
                        </a:defRPr>
                      </a:lvl4pPr>
                      <a:lvl5pPr marL="1828800" algn="l" defTabSz="914400" rtl="0" eaLnBrk="1" latinLnBrk="0" hangingPunct="1">
                        <a:defRPr sz="1800" kern="1200">
                          <a:solidFill>
                            <a:schemeClr val="dk1"/>
                          </a:solidFill>
                          <a:latin typeface="Perpetua"/>
                          <a:cs typeface="Arial"/>
                        </a:defRPr>
                      </a:lvl5pPr>
                      <a:lvl6pPr marL="2286000" algn="l" defTabSz="914400" rtl="0" eaLnBrk="1" latinLnBrk="0" hangingPunct="1">
                        <a:defRPr sz="1800" kern="1200">
                          <a:solidFill>
                            <a:schemeClr val="dk1"/>
                          </a:solidFill>
                          <a:latin typeface="Perpetua"/>
                          <a:cs typeface="Arial"/>
                        </a:defRPr>
                      </a:lvl6pPr>
                      <a:lvl7pPr marL="2743200" algn="l" defTabSz="914400" rtl="0" eaLnBrk="1" latinLnBrk="0" hangingPunct="1">
                        <a:defRPr sz="1800" kern="1200">
                          <a:solidFill>
                            <a:schemeClr val="dk1"/>
                          </a:solidFill>
                          <a:latin typeface="Perpetua"/>
                          <a:cs typeface="Arial"/>
                        </a:defRPr>
                      </a:lvl7pPr>
                      <a:lvl8pPr marL="3200400" algn="l" defTabSz="914400" rtl="0" eaLnBrk="1" latinLnBrk="0" hangingPunct="1">
                        <a:defRPr sz="1800" kern="1200">
                          <a:solidFill>
                            <a:schemeClr val="dk1"/>
                          </a:solidFill>
                          <a:latin typeface="Perpetua"/>
                          <a:cs typeface="Arial"/>
                        </a:defRPr>
                      </a:lvl8pPr>
                      <a:lvl9pPr marL="3657600" algn="l" defTabSz="914400" rtl="0" eaLnBrk="1" latinLnBrk="0" hangingPunct="1">
                        <a:defRPr sz="1800" kern="1200">
                          <a:solidFill>
                            <a:schemeClr val="dk1"/>
                          </a:solidFill>
                          <a:latin typeface="Perpetua"/>
                          <a:cs typeface="Arial"/>
                        </a:defRPr>
                      </a:lvl9pPr>
                    </a:lstStyle>
                    <a:p>
                      <a:pPr marL="0" marR="0" algn="r" fontAlgn="base">
                        <a:spcBef>
                          <a:spcPts val="0"/>
                        </a:spcBef>
                        <a:spcAft>
                          <a:spcPts val="0"/>
                        </a:spcAft>
                      </a:pPr>
                      <a:r>
                        <a:rPr lang="en-US" sz="2000" b="1" kern="1200" dirty="0">
                          <a:solidFill>
                            <a:schemeClr val="tx1"/>
                          </a:solidFill>
                          <a:effectLst/>
                        </a:rPr>
                        <a:t>3.1</a:t>
                      </a:r>
                      <a:endParaRPr lang="en-US" sz="2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1" marR="68581"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34817">
                        <a:tint val="20000"/>
                      </a:srgbClr>
                    </a:solidFill>
                  </a:tcPr>
                </a:tc>
                <a:tc>
                  <a:txBody>
                    <a:bodyPr/>
                    <a:lstStyle>
                      <a:lvl1pPr marL="0" algn="l" defTabSz="914400" rtl="0" eaLnBrk="1" latinLnBrk="0" hangingPunct="1">
                        <a:defRPr sz="1800" kern="1200">
                          <a:solidFill>
                            <a:schemeClr val="dk1"/>
                          </a:solidFill>
                          <a:latin typeface="Perpetua"/>
                          <a:cs typeface="Arial"/>
                        </a:defRPr>
                      </a:lvl1pPr>
                      <a:lvl2pPr marL="457200" algn="l" defTabSz="914400" rtl="0" eaLnBrk="1" latinLnBrk="0" hangingPunct="1">
                        <a:defRPr sz="1800" kern="1200">
                          <a:solidFill>
                            <a:schemeClr val="dk1"/>
                          </a:solidFill>
                          <a:latin typeface="Perpetua"/>
                          <a:cs typeface="Arial"/>
                        </a:defRPr>
                      </a:lvl2pPr>
                      <a:lvl3pPr marL="914400" algn="l" defTabSz="914400" rtl="0" eaLnBrk="1" latinLnBrk="0" hangingPunct="1">
                        <a:defRPr sz="1800" kern="1200">
                          <a:solidFill>
                            <a:schemeClr val="dk1"/>
                          </a:solidFill>
                          <a:latin typeface="Perpetua"/>
                          <a:cs typeface="Arial"/>
                        </a:defRPr>
                      </a:lvl3pPr>
                      <a:lvl4pPr marL="1371600" algn="l" defTabSz="914400" rtl="0" eaLnBrk="1" latinLnBrk="0" hangingPunct="1">
                        <a:defRPr sz="1800" kern="1200">
                          <a:solidFill>
                            <a:schemeClr val="dk1"/>
                          </a:solidFill>
                          <a:latin typeface="Perpetua"/>
                          <a:cs typeface="Arial"/>
                        </a:defRPr>
                      </a:lvl4pPr>
                      <a:lvl5pPr marL="1828800" algn="l" defTabSz="914400" rtl="0" eaLnBrk="1" latinLnBrk="0" hangingPunct="1">
                        <a:defRPr sz="1800" kern="1200">
                          <a:solidFill>
                            <a:schemeClr val="dk1"/>
                          </a:solidFill>
                          <a:latin typeface="Perpetua"/>
                          <a:cs typeface="Arial"/>
                        </a:defRPr>
                      </a:lvl5pPr>
                      <a:lvl6pPr marL="2286000" algn="l" defTabSz="914400" rtl="0" eaLnBrk="1" latinLnBrk="0" hangingPunct="1">
                        <a:defRPr sz="1800" kern="1200">
                          <a:solidFill>
                            <a:schemeClr val="dk1"/>
                          </a:solidFill>
                          <a:latin typeface="Perpetua"/>
                          <a:cs typeface="Arial"/>
                        </a:defRPr>
                      </a:lvl6pPr>
                      <a:lvl7pPr marL="2743200" algn="l" defTabSz="914400" rtl="0" eaLnBrk="1" latinLnBrk="0" hangingPunct="1">
                        <a:defRPr sz="1800" kern="1200">
                          <a:solidFill>
                            <a:schemeClr val="dk1"/>
                          </a:solidFill>
                          <a:latin typeface="Perpetua"/>
                          <a:cs typeface="Arial"/>
                        </a:defRPr>
                      </a:lvl7pPr>
                      <a:lvl8pPr marL="3200400" algn="l" defTabSz="914400" rtl="0" eaLnBrk="1" latinLnBrk="0" hangingPunct="1">
                        <a:defRPr sz="1800" kern="1200">
                          <a:solidFill>
                            <a:schemeClr val="dk1"/>
                          </a:solidFill>
                          <a:latin typeface="Perpetua"/>
                          <a:cs typeface="Arial"/>
                        </a:defRPr>
                      </a:lvl8pPr>
                      <a:lvl9pPr marL="3657600" algn="l" defTabSz="914400" rtl="0" eaLnBrk="1" latinLnBrk="0" hangingPunct="1">
                        <a:defRPr sz="1800" kern="1200">
                          <a:solidFill>
                            <a:schemeClr val="dk1"/>
                          </a:solidFill>
                          <a:latin typeface="Perpetua"/>
                          <a:cs typeface="Arial"/>
                        </a:defRPr>
                      </a:lvl9pPr>
                    </a:lstStyle>
                    <a:p>
                      <a:pPr marL="0" marR="0" algn="r" fontAlgn="base">
                        <a:spcBef>
                          <a:spcPts val="0"/>
                        </a:spcBef>
                        <a:spcAft>
                          <a:spcPts val="0"/>
                        </a:spcAft>
                      </a:pPr>
                      <a:r>
                        <a:rPr lang="en-US" sz="2000" b="1" kern="1200" dirty="0">
                          <a:solidFill>
                            <a:schemeClr val="tx1"/>
                          </a:solidFill>
                          <a:effectLst/>
                        </a:rPr>
                        <a:t>6.3</a:t>
                      </a:r>
                      <a:endParaRPr lang="en-US" sz="2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1" marR="68581"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34817">
                        <a:tint val="20000"/>
                      </a:srgbClr>
                    </a:solidFill>
                  </a:tcPr>
                </a:tc>
                <a:tc>
                  <a:txBody>
                    <a:bodyPr/>
                    <a:lstStyle>
                      <a:lvl1pPr marL="0" algn="l" defTabSz="914400" rtl="0" eaLnBrk="1" latinLnBrk="0" hangingPunct="1">
                        <a:defRPr sz="1800" kern="1200">
                          <a:solidFill>
                            <a:schemeClr val="dk1"/>
                          </a:solidFill>
                          <a:latin typeface="Perpetua"/>
                          <a:cs typeface="Arial"/>
                        </a:defRPr>
                      </a:lvl1pPr>
                      <a:lvl2pPr marL="457200" algn="l" defTabSz="914400" rtl="0" eaLnBrk="1" latinLnBrk="0" hangingPunct="1">
                        <a:defRPr sz="1800" kern="1200">
                          <a:solidFill>
                            <a:schemeClr val="dk1"/>
                          </a:solidFill>
                          <a:latin typeface="Perpetua"/>
                          <a:cs typeface="Arial"/>
                        </a:defRPr>
                      </a:lvl2pPr>
                      <a:lvl3pPr marL="914400" algn="l" defTabSz="914400" rtl="0" eaLnBrk="1" latinLnBrk="0" hangingPunct="1">
                        <a:defRPr sz="1800" kern="1200">
                          <a:solidFill>
                            <a:schemeClr val="dk1"/>
                          </a:solidFill>
                          <a:latin typeface="Perpetua"/>
                          <a:cs typeface="Arial"/>
                        </a:defRPr>
                      </a:lvl3pPr>
                      <a:lvl4pPr marL="1371600" algn="l" defTabSz="914400" rtl="0" eaLnBrk="1" latinLnBrk="0" hangingPunct="1">
                        <a:defRPr sz="1800" kern="1200">
                          <a:solidFill>
                            <a:schemeClr val="dk1"/>
                          </a:solidFill>
                          <a:latin typeface="Perpetua"/>
                          <a:cs typeface="Arial"/>
                        </a:defRPr>
                      </a:lvl4pPr>
                      <a:lvl5pPr marL="1828800" algn="l" defTabSz="914400" rtl="0" eaLnBrk="1" latinLnBrk="0" hangingPunct="1">
                        <a:defRPr sz="1800" kern="1200">
                          <a:solidFill>
                            <a:schemeClr val="dk1"/>
                          </a:solidFill>
                          <a:latin typeface="Perpetua"/>
                          <a:cs typeface="Arial"/>
                        </a:defRPr>
                      </a:lvl5pPr>
                      <a:lvl6pPr marL="2286000" algn="l" defTabSz="914400" rtl="0" eaLnBrk="1" latinLnBrk="0" hangingPunct="1">
                        <a:defRPr sz="1800" kern="1200">
                          <a:solidFill>
                            <a:schemeClr val="dk1"/>
                          </a:solidFill>
                          <a:latin typeface="Perpetua"/>
                          <a:cs typeface="Arial"/>
                        </a:defRPr>
                      </a:lvl6pPr>
                      <a:lvl7pPr marL="2743200" algn="l" defTabSz="914400" rtl="0" eaLnBrk="1" latinLnBrk="0" hangingPunct="1">
                        <a:defRPr sz="1800" kern="1200">
                          <a:solidFill>
                            <a:schemeClr val="dk1"/>
                          </a:solidFill>
                          <a:latin typeface="Perpetua"/>
                          <a:cs typeface="Arial"/>
                        </a:defRPr>
                      </a:lvl7pPr>
                      <a:lvl8pPr marL="3200400" algn="l" defTabSz="914400" rtl="0" eaLnBrk="1" latinLnBrk="0" hangingPunct="1">
                        <a:defRPr sz="1800" kern="1200">
                          <a:solidFill>
                            <a:schemeClr val="dk1"/>
                          </a:solidFill>
                          <a:latin typeface="Perpetua"/>
                          <a:cs typeface="Arial"/>
                        </a:defRPr>
                      </a:lvl8pPr>
                      <a:lvl9pPr marL="3657600" algn="l" defTabSz="914400" rtl="0" eaLnBrk="1" latinLnBrk="0" hangingPunct="1">
                        <a:defRPr sz="1800" kern="1200">
                          <a:solidFill>
                            <a:schemeClr val="dk1"/>
                          </a:solidFill>
                          <a:latin typeface="Perpetua"/>
                          <a:cs typeface="Arial"/>
                        </a:defRPr>
                      </a:lvl9pPr>
                    </a:lstStyle>
                    <a:p>
                      <a:pPr marL="0" marR="0" algn="r">
                        <a:spcBef>
                          <a:spcPts val="0"/>
                        </a:spcBef>
                        <a:spcAft>
                          <a:spcPts val="0"/>
                        </a:spcAft>
                      </a:pPr>
                      <a:r>
                        <a:rPr lang="en-US" sz="2000" b="1" dirty="0">
                          <a:solidFill>
                            <a:schemeClr val="tx1"/>
                          </a:solidFill>
                          <a:effectLst/>
                        </a:rPr>
                        <a:t>4.7</a:t>
                      </a:r>
                      <a:endParaRPr lang="en-US" sz="2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1" marR="68581"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34817">
                        <a:tint val="20000"/>
                      </a:srgbClr>
                    </a:solidFill>
                  </a:tcPr>
                </a:tc>
                <a:extLst>
                  <a:ext uri="{0D108BD9-81ED-4DB2-BD59-A6C34878D82A}">
                    <a16:rowId xmlns:a16="http://schemas.microsoft.com/office/drawing/2014/main" val="10008"/>
                  </a:ext>
                </a:extLst>
              </a:tr>
              <a:tr h="576499">
                <a:tc>
                  <a:txBody>
                    <a:bodyPr/>
                    <a:lstStyle>
                      <a:lvl1pPr marL="0" algn="l" defTabSz="914400" rtl="0" eaLnBrk="1" latinLnBrk="0" hangingPunct="1">
                        <a:defRPr sz="1800" b="1" kern="1200">
                          <a:solidFill>
                            <a:schemeClr val="lt1"/>
                          </a:solidFill>
                          <a:latin typeface="Perpetua"/>
                          <a:cs typeface="Arial"/>
                        </a:defRPr>
                      </a:lvl1pPr>
                      <a:lvl2pPr marL="457200" algn="l" defTabSz="914400" rtl="0" eaLnBrk="1" latinLnBrk="0" hangingPunct="1">
                        <a:defRPr sz="1800" b="1" kern="1200">
                          <a:solidFill>
                            <a:schemeClr val="lt1"/>
                          </a:solidFill>
                          <a:latin typeface="Perpetua"/>
                          <a:cs typeface="Arial"/>
                        </a:defRPr>
                      </a:lvl2pPr>
                      <a:lvl3pPr marL="914400" algn="l" defTabSz="914400" rtl="0" eaLnBrk="1" latinLnBrk="0" hangingPunct="1">
                        <a:defRPr sz="1800" b="1" kern="1200">
                          <a:solidFill>
                            <a:schemeClr val="lt1"/>
                          </a:solidFill>
                          <a:latin typeface="Perpetua"/>
                          <a:cs typeface="Arial"/>
                        </a:defRPr>
                      </a:lvl3pPr>
                      <a:lvl4pPr marL="1371600" algn="l" defTabSz="914400" rtl="0" eaLnBrk="1" latinLnBrk="0" hangingPunct="1">
                        <a:defRPr sz="1800" b="1" kern="1200">
                          <a:solidFill>
                            <a:schemeClr val="lt1"/>
                          </a:solidFill>
                          <a:latin typeface="Perpetua"/>
                          <a:cs typeface="Arial"/>
                        </a:defRPr>
                      </a:lvl4pPr>
                      <a:lvl5pPr marL="1828800" algn="l" defTabSz="914400" rtl="0" eaLnBrk="1" latinLnBrk="0" hangingPunct="1">
                        <a:defRPr sz="1800" b="1" kern="1200">
                          <a:solidFill>
                            <a:schemeClr val="lt1"/>
                          </a:solidFill>
                          <a:latin typeface="Perpetua"/>
                          <a:cs typeface="Arial"/>
                        </a:defRPr>
                      </a:lvl5pPr>
                      <a:lvl6pPr marL="2286000" algn="l" defTabSz="914400" rtl="0" eaLnBrk="1" latinLnBrk="0" hangingPunct="1">
                        <a:defRPr sz="1800" b="1" kern="1200">
                          <a:solidFill>
                            <a:schemeClr val="lt1"/>
                          </a:solidFill>
                          <a:latin typeface="Perpetua"/>
                          <a:cs typeface="Arial"/>
                        </a:defRPr>
                      </a:lvl6pPr>
                      <a:lvl7pPr marL="2743200" algn="l" defTabSz="914400" rtl="0" eaLnBrk="1" latinLnBrk="0" hangingPunct="1">
                        <a:defRPr sz="1800" b="1" kern="1200">
                          <a:solidFill>
                            <a:schemeClr val="lt1"/>
                          </a:solidFill>
                          <a:latin typeface="Perpetua"/>
                          <a:cs typeface="Arial"/>
                        </a:defRPr>
                      </a:lvl7pPr>
                      <a:lvl8pPr marL="3200400" algn="l" defTabSz="914400" rtl="0" eaLnBrk="1" latinLnBrk="0" hangingPunct="1">
                        <a:defRPr sz="1800" b="1" kern="1200">
                          <a:solidFill>
                            <a:schemeClr val="lt1"/>
                          </a:solidFill>
                          <a:latin typeface="Perpetua"/>
                          <a:cs typeface="Arial"/>
                        </a:defRPr>
                      </a:lvl8pPr>
                      <a:lvl9pPr marL="3657600" algn="l" defTabSz="914400" rtl="0" eaLnBrk="1" latinLnBrk="0" hangingPunct="1">
                        <a:defRPr sz="1800" b="1" kern="1200">
                          <a:solidFill>
                            <a:schemeClr val="lt1"/>
                          </a:solidFill>
                          <a:latin typeface="Perpetua"/>
                          <a:cs typeface="Arial"/>
                        </a:defRPr>
                      </a:lvl9pPr>
                    </a:lstStyle>
                    <a:p>
                      <a:pPr marL="0" marR="0" algn="l">
                        <a:spcBef>
                          <a:spcPts val="0"/>
                        </a:spcBef>
                        <a:spcAft>
                          <a:spcPts val="0"/>
                        </a:spcAft>
                      </a:pPr>
                      <a:r>
                        <a:rPr lang="en-US" sz="2000" dirty="0" err="1">
                          <a:effectLst/>
                        </a:rPr>
                        <a:t>Brong-Ahafo</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1" marR="68581"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34817"/>
                    </a:solidFill>
                  </a:tcPr>
                </a:tc>
                <a:tc>
                  <a:txBody>
                    <a:bodyPr/>
                    <a:lstStyle>
                      <a:lvl1pPr marL="0" algn="l" defTabSz="914400" rtl="0" eaLnBrk="1" latinLnBrk="0" hangingPunct="1">
                        <a:defRPr sz="1800" kern="1200">
                          <a:solidFill>
                            <a:schemeClr val="dk1"/>
                          </a:solidFill>
                          <a:latin typeface="Perpetua"/>
                          <a:cs typeface="Arial"/>
                        </a:defRPr>
                      </a:lvl1pPr>
                      <a:lvl2pPr marL="457200" algn="l" defTabSz="914400" rtl="0" eaLnBrk="1" latinLnBrk="0" hangingPunct="1">
                        <a:defRPr sz="1800" kern="1200">
                          <a:solidFill>
                            <a:schemeClr val="dk1"/>
                          </a:solidFill>
                          <a:latin typeface="Perpetua"/>
                          <a:cs typeface="Arial"/>
                        </a:defRPr>
                      </a:lvl2pPr>
                      <a:lvl3pPr marL="914400" algn="l" defTabSz="914400" rtl="0" eaLnBrk="1" latinLnBrk="0" hangingPunct="1">
                        <a:defRPr sz="1800" kern="1200">
                          <a:solidFill>
                            <a:schemeClr val="dk1"/>
                          </a:solidFill>
                          <a:latin typeface="Perpetua"/>
                          <a:cs typeface="Arial"/>
                        </a:defRPr>
                      </a:lvl3pPr>
                      <a:lvl4pPr marL="1371600" algn="l" defTabSz="914400" rtl="0" eaLnBrk="1" latinLnBrk="0" hangingPunct="1">
                        <a:defRPr sz="1800" kern="1200">
                          <a:solidFill>
                            <a:schemeClr val="dk1"/>
                          </a:solidFill>
                          <a:latin typeface="Perpetua"/>
                          <a:cs typeface="Arial"/>
                        </a:defRPr>
                      </a:lvl4pPr>
                      <a:lvl5pPr marL="1828800" algn="l" defTabSz="914400" rtl="0" eaLnBrk="1" latinLnBrk="0" hangingPunct="1">
                        <a:defRPr sz="1800" kern="1200">
                          <a:solidFill>
                            <a:schemeClr val="dk1"/>
                          </a:solidFill>
                          <a:latin typeface="Perpetua"/>
                          <a:cs typeface="Arial"/>
                        </a:defRPr>
                      </a:lvl5pPr>
                      <a:lvl6pPr marL="2286000" algn="l" defTabSz="914400" rtl="0" eaLnBrk="1" latinLnBrk="0" hangingPunct="1">
                        <a:defRPr sz="1800" kern="1200">
                          <a:solidFill>
                            <a:schemeClr val="dk1"/>
                          </a:solidFill>
                          <a:latin typeface="Perpetua"/>
                          <a:cs typeface="Arial"/>
                        </a:defRPr>
                      </a:lvl6pPr>
                      <a:lvl7pPr marL="2743200" algn="l" defTabSz="914400" rtl="0" eaLnBrk="1" latinLnBrk="0" hangingPunct="1">
                        <a:defRPr sz="1800" kern="1200">
                          <a:solidFill>
                            <a:schemeClr val="dk1"/>
                          </a:solidFill>
                          <a:latin typeface="Perpetua"/>
                          <a:cs typeface="Arial"/>
                        </a:defRPr>
                      </a:lvl7pPr>
                      <a:lvl8pPr marL="3200400" algn="l" defTabSz="914400" rtl="0" eaLnBrk="1" latinLnBrk="0" hangingPunct="1">
                        <a:defRPr sz="1800" kern="1200">
                          <a:solidFill>
                            <a:schemeClr val="dk1"/>
                          </a:solidFill>
                          <a:latin typeface="Perpetua"/>
                          <a:cs typeface="Arial"/>
                        </a:defRPr>
                      </a:lvl8pPr>
                      <a:lvl9pPr marL="3657600" algn="l" defTabSz="914400" rtl="0" eaLnBrk="1" latinLnBrk="0" hangingPunct="1">
                        <a:defRPr sz="1800" kern="1200">
                          <a:solidFill>
                            <a:schemeClr val="dk1"/>
                          </a:solidFill>
                          <a:latin typeface="Perpetua"/>
                          <a:cs typeface="Arial"/>
                        </a:defRPr>
                      </a:lvl9pPr>
                    </a:lstStyle>
                    <a:p>
                      <a:pPr marL="0" marR="0" algn="r" fontAlgn="base">
                        <a:spcBef>
                          <a:spcPts val="0"/>
                        </a:spcBef>
                        <a:spcAft>
                          <a:spcPts val="0"/>
                        </a:spcAft>
                      </a:pPr>
                      <a:r>
                        <a:rPr lang="en-US" sz="2000" kern="1200">
                          <a:effectLst/>
                        </a:rPr>
                        <a:t>15.6</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1" marR="68581"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34817">
                        <a:tint val="40000"/>
                      </a:srgbClr>
                    </a:solidFill>
                  </a:tcPr>
                </a:tc>
                <a:tc>
                  <a:txBody>
                    <a:bodyPr/>
                    <a:lstStyle>
                      <a:lvl1pPr marL="0" algn="l" defTabSz="914400" rtl="0" eaLnBrk="1" latinLnBrk="0" hangingPunct="1">
                        <a:defRPr sz="1800" kern="1200">
                          <a:solidFill>
                            <a:schemeClr val="dk1"/>
                          </a:solidFill>
                          <a:latin typeface="Perpetua"/>
                          <a:cs typeface="Arial"/>
                        </a:defRPr>
                      </a:lvl1pPr>
                      <a:lvl2pPr marL="457200" algn="l" defTabSz="914400" rtl="0" eaLnBrk="1" latinLnBrk="0" hangingPunct="1">
                        <a:defRPr sz="1800" kern="1200">
                          <a:solidFill>
                            <a:schemeClr val="dk1"/>
                          </a:solidFill>
                          <a:latin typeface="Perpetua"/>
                          <a:cs typeface="Arial"/>
                        </a:defRPr>
                      </a:lvl2pPr>
                      <a:lvl3pPr marL="914400" algn="l" defTabSz="914400" rtl="0" eaLnBrk="1" latinLnBrk="0" hangingPunct="1">
                        <a:defRPr sz="1800" kern="1200">
                          <a:solidFill>
                            <a:schemeClr val="dk1"/>
                          </a:solidFill>
                          <a:latin typeface="Perpetua"/>
                          <a:cs typeface="Arial"/>
                        </a:defRPr>
                      </a:lvl3pPr>
                      <a:lvl4pPr marL="1371600" algn="l" defTabSz="914400" rtl="0" eaLnBrk="1" latinLnBrk="0" hangingPunct="1">
                        <a:defRPr sz="1800" kern="1200">
                          <a:solidFill>
                            <a:schemeClr val="dk1"/>
                          </a:solidFill>
                          <a:latin typeface="Perpetua"/>
                          <a:cs typeface="Arial"/>
                        </a:defRPr>
                      </a:lvl4pPr>
                      <a:lvl5pPr marL="1828800" algn="l" defTabSz="914400" rtl="0" eaLnBrk="1" latinLnBrk="0" hangingPunct="1">
                        <a:defRPr sz="1800" kern="1200">
                          <a:solidFill>
                            <a:schemeClr val="dk1"/>
                          </a:solidFill>
                          <a:latin typeface="Perpetua"/>
                          <a:cs typeface="Arial"/>
                        </a:defRPr>
                      </a:lvl5pPr>
                      <a:lvl6pPr marL="2286000" algn="l" defTabSz="914400" rtl="0" eaLnBrk="1" latinLnBrk="0" hangingPunct="1">
                        <a:defRPr sz="1800" kern="1200">
                          <a:solidFill>
                            <a:schemeClr val="dk1"/>
                          </a:solidFill>
                          <a:latin typeface="Perpetua"/>
                          <a:cs typeface="Arial"/>
                        </a:defRPr>
                      </a:lvl6pPr>
                      <a:lvl7pPr marL="2743200" algn="l" defTabSz="914400" rtl="0" eaLnBrk="1" latinLnBrk="0" hangingPunct="1">
                        <a:defRPr sz="1800" kern="1200">
                          <a:solidFill>
                            <a:schemeClr val="dk1"/>
                          </a:solidFill>
                          <a:latin typeface="Perpetua"/>
                          <a:cs typeface="Arial"/>
                        </a:defRPr>
                      </a:lvl7pPr>
                      <a:lvl8pPr marL="3200400" algn="l" defTabSz="914400" rtl="0" eaLnBrk="1" latinLnBrk="0" hangingPunct="1">
                        <a:defRPr sz="1800" kern="1200">
                          <a:solidFill>
                            <a:schemeClr val="dk1"/>
                          </a:solidFill>
                          <a:latin typeface="Perpetua"/>
                          <a:cs typeface="Arial"/>
                        </a:defRPr>
                      </a:lvl8pPr>
                      <a:lvl9pPr marL="3657600" algn="l" defTabSz="914400" rtl="0" eaLnBrk="1" latinLnBrk="0" hangingPunct="1">
                        <a:defRPr sz="1800" kern="1200">
                          <a:solidFill>
                            <a:schemeClr val="dk1"/>
                          </a:solidFill>
                          <a:latin typeface="Perpetua"/>
                          <a:cs typeface="Arial"/>
                        </a:defRPr>
                      </a:lvl9pPr>
                    </a:lstStyle>
                    <a:p>
                      <a:pPr marL="0" marR="0" algn="r" fontAlgn="base">
                        <a:spcBef>
                          <a:spcPts val="0"/>
                        </a:spcBef>
                        <a:spcAft>
                          <a:spcPts val="0"/>
                        </a:spcAft>
                      </a:pPr>
                      <a:r>
                        <a:rPr lang="en-US" sz="2000" kern="1200">
                          <a:effectLst/>
                        </a:rPr>
                        <a:t>22.1</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1" marR="68581"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34817">
                        <a:tint val="40000"/>
                      </a:srgbClr>
                    </a:solidFill>
                  </a:tcPr>
                </a:tc>
                <a:tc>
                  <a:txBody>
                    <a:bodyPr/>
                    <a:lstStyle>
                      <a:lvl1pPr marL="0" algn="l" defTabSz="914400" rtl="0" eaLnBrk="1" latinLnBrk="0" hangingPunct="1">
                        <a:defRPr sz="1800" kern="1200">
                          <a:solidFill>
                            <a:schemeClr val="dk1"/>
                          </a:solidFill>
                          <a:latin typeface="Perpetua"/>
                          <a:cs typeface="Arial"/>
                        </a:defRPr>
                      </a:lvl1pPr>
                      <a:lvl2pPr marL="457200" algn="l" defTabSz="914400" rtl="0" eaLnBrk="1" latinLnBrk="0" hangingPunct="1">
                        <a:defRPr sz="1800" kern="1200">
                          <a:solidFill>
                            <a:schemeClr val="dk1"/>
                          </a:solidFill>
                          <a:latin typeface="Perpetua"/>
                          <a:cs typeface="Arial"/>
                        </a:defRPr>
                      </a:lvl2pPr>
                      <a:lvl3pPr marL="914400" algn="l" defTabSz="914400" rtl="0" eaLnBrk="1" latinLnBrk="0" hangingPunct="1">
                        <a:defRPr sz="1800" kern="1200">
                          <a:solidFill>
                            <a:schemeClr val="dk1"/>
                          </a:solidFill>
                          <a:latin typeface="Perpetua"/>
                          <a:cs typeface="Arial"/>
                        </a:defRPr>
                      </a:lvl3pPr>
                      <a:lvl4pPr marL="1371600" algn="l" defTabSz="914400" rtl="0" eaLnBrk="1" latinLnBrk="0" hangingPunct="1">
                        <a:defRPr sz="1800" kern="1200">
                          <a:solidFill>
                            <a:schemeClr val="dk1"/>
                          </a:solidFill>
                          <a:latin typeface="Perpetua"/>
                          <a:cs typeface="Arial"/>
                        </a:defRPr>
                      </a:lvl4pPr>
                      <a:lvl5pPr marL="1828800" algn="l" defTabSz="914400" rtl="0" eaLnBrk="1" latinLnBrk="0" hangingPunct="1">
                        <a:defRPr sz="1800" kern="1200">
                          <a:solidFill>
                            <a:schemeClr val="dk1"/>
                          </a:solidFill>
                          <a:latin typeface="Perpetua"/>
                          <a:cs typeface="Arial"/>
                        </a:defRPr>
                      </a:lvl5pPr>
                      <a:lvl6pPr marL="2286000" algn="l" defTabSz="914400" rtl="0" eaLnBrk="1" latinLnBrk="0" hangingPunct="1">
                        <a:defRPr sz="1800" kern="1200">
                          <a:solidFill>
                            <a:schemeClr val="dk1"/>
                          </a:solidFill>
                          <a:latin typeface="Perpetua"/>
                          <a:cs typeface="Arial"/>
                        </a:defRPr>
                      </a:lvl6pPr>
                      <a:lvl7pPr marL="2743200" algn="l" defTabSz="914400" rtl="0" eaLnBrk="1" latinLnBrk="0" hangingPunct="1">
                        <a:defRPr sz="1800" kern="1200">
                          <a:solidFill>
                            <a:schemeClr val="dk1"/>
                          </a:solidFill>
                          <a:latin typeface="Perpetua"/>
                          <a:cs typeface="Arial"/>
                        </a:defRPr>
                      </a:lvl7pPr>
                      <a:lvl8pPr marL="3200400" algn="l" defTabSz="914400" rtl="0" eaLnBrk="1" latinLnBrk="0" hangingPunct="1">
                        <a:defRPr sz="1800" kern="1200">
                          <a:solidFill>
                            <a:schemeClr val="dk1"/>
                          </a:solidFill>
                          <a:latin typeface="Perpetua"/>
                          <a:cs typeface="Arial"/>
                        </a:defRPr>
                      </a:lvl8pPr>
                      <a:lvl9pPr marL="3657600" algn="l" defTabSz="914400" rtl="0" eaLnBrk="1" latinLnBrk="0" hangingPunct="1">
                        <a:defRPr sz="1800" kern="1200">
                          <a:solidFill>
                            <a:schemeClr val="dk1"/>
                          </a:solidFill>
                          <a:latin typeface="Perpetua"/>
                          <a:cs typeface="Arial"/>
                        </a:defRPr>
                      </a:lvl9pPr>
                    </a:lstStyle>
                    <a:p>
                      <a:pPr marL="0" marR="0" algn="r" fontAlgn="base">
                        <a:spcBef>
                          <a:spcPts val="0"/>
                        </a:spcBef>
                        <a:spcAft>
                          <a:spcPts val="0"/>
                        </a:spcAft>
                      </a:pPr>
                      <a:r>
                        <a:rPr lang="en-US" sz="2000" kern="1200">
                          <a:effectLst/>
                        </a:rPr>
                        <a:t>26.6</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1" marR="68581"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34817">
                        <a:tint val="40000"/>
                      </a:srgbClr>
                    </a:solidFill>
                  </a:tcPr>
                </a:tc>
                <a:tc>
                  <a:txBody>
                    <a:bodyPr/>
                    <a:lstStyle>
                      <a:lvl1pPr marL="0" algn="l" defTabSz="914400" rtl="0" eaLnBrk="1" latinLnBrk="0" hangingPunct="1">
                        <a:defRPr sz="1800" kern="1200">
                          <a:solidFill>
                            <a:schemeClr val="dk1"/>
                          </a:solidFill>
                          <a:latin typeface="Perpetua"/>
                          <a:cs typeface="Arial"/>
                        </a:defRPr>
                      </a:lvl1pPr>
                      <a:lvl2pPr marL="457200" algn="l" defTabSz="914400" rtl="0" eaLnBrk="1" latinLnBrk="0" hangingPunct="1">
                        <a:defRPr sz="1800" kern="1200">
                          <a:solidFill>
                            <a:schemeClr val="dk1"/>
                          </a:solidFill>
                          <a:latin typeface="Perpetua"/>
                          <a:cs typeface="Arial"/>
                        </a:defRPr>
                      </a:lvl2pPr>
                      <a:lvl3pPr marL="914400" algn="l" defTabSz="914400" rtl="0" eaLnBrk="1" latinLnBrk="0" hangingPunct="1">
                        <a:defRPr sz="1800" kern="1200">
                          <a:solidFill>
                            <a:schemeClr val="dk1"/>
                          </a:solidFill>
                          <a:latin typeface="Perpetua"/>
                          <a:cs typeface="Arial"/>
                        </a:defRPr>
                      </a:lvl3pPr>
                      <a:lvl4pPr marL="1371600" algn="l" defTabSz="914400" rtl="0" eaLnBrk="1" latinLnBrk="0" hangingPunct="1">
                        <a:defRPr sz="1800" kern="1200">
                          <a:solidFill>
                            <a:schemeClr val="dk1"/>
                          </a:solidFill>
                          <a:latin typeface="Perpetua"/>
                          <a:cs typeface="Arial"/>
                        </a:defRPr>
                      </a:lvl4pPr>
                      <a:lvl5pPr marL="1828800" algn="l" defTabSz="914400" rtl="0" eaLnBrk="1" latinLnBrk="0" hangingPunct="1">
                        <a:defRPr sz="1800" kern="1200">
                          <a:solidFill>
                            <a:schemeClr val="dk1"/>
                          </a:solidFill>
                          <a:latin typeface="Perpetua"/>
                          <a:cs typeface="Arial"/>
                        </a:defRPr>
                      </a:lvl5pPr>
                      <a:lvl6pPr marL="2286000" algn="l" defTabSz="914400" rtl="0" eaLnBrk="1" latinLnBrk="0" hangingPunct="1">
                        <a:defRPr sz="1800" kern="1200">
                          <a:solidFill>
                            <a:schemeClr val="dk1"/>
                          </a:solidFill>
                          <a:latin typeface="Perpetua"/>
                          <a:cs typeface="Arial"/>
                        </a:defRPr>
                      </a:lvl6pPr>
                      <a:lvl7pPr marL="2743200" algn="l" defTabSz="914400" rtl="0" eaLnBrk="1" latinLnBrk="0" hangingPunct="1">
                        <a:defRPr sz="1800" kern="1200">
                          <a:solidFill>
                            <a:schemeClr val="dk1"/>
                          </a:solidFill>
                          <a:latin typeface="Perpetua"/>
                          <a:cs typeface="Arial"/>
                        </a:defRPr>
                      </a:lvl7pPr>
                      <a:lvl8pPr marL="3200400" algn="l" defTabSz="914400" rtl="0" eaLnBrk="1" latinLnBrk="0" hangingPunct="1">
                        <a:defRPr sz="1800" kern="1200">
                          <a:solidFill>
                            <a:schemeClr val="dk1"/>
                          </a:solidFill>
                          <a:latin typeface="Perpetua"/>
                          <a:cs typeface="Arial"/>
                        </a:defRPr>
                      </a:lvl8pPr>
                      <a:lvl9pPr marL="3657600" algn="l" defTabSz="914400" rtl="0" eaLnBrk="1" latinLnBrk="0" hangingPunct="1">
                        <a:defRPr sz="1800" kern="1200">
                          <a:solidFill>
                            <a:schemeClr val="dk1"/>
                          </a:solidFill>
                          <a:latin typeface="Perpetua"/>
                          <a:cs typeface="Arial"/>
                        </a:defRPr>
                      </a:lvl9pPr>
                    </a:lstStyle>
                    <a:p>
                      <a:pPr marL="0" marR="0" algn="r" fontAlgn="base">
                        <a:spcBef>
                          <a:spcPts val="0"/>
                        </a:spcBef>
                        <a:spcAft>
                          <a:spcPts val="0"/>
                        </a:spcAft>
                      </a:pPr>
                      <a:r>
                        <a:rPr lang="en-US" sz="2000" kern="1200">
                          <a:effectLst/>
                        </a:rPr>
                        <a:t>37.4</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1" marR="68581"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34817">
                        <a:tint val="40000"/>
                      </a:srgbClr>
                    </a:solidFill>
                  </a:tcPr>
                </a:tc>
                <a:tc>
                  <a:txBody>
                    <a:bodyPr/>
                    <a:lstStyle>
                      <a:lvl1pPr marL="0" algn="l" defTabSz="914400" rtl="0" eaLnBrk="1" latinLnBrk="0" hangingPunct="1">
                        <a:defRPr sz="1800" kern="1200">
                          <a:solidFill>
                            <a:schemeClr val="dk1"/>
                          </a:solidFill>
                          <a:latin typeface="Perpetua"/>
                          <a:cs typeface="Arial"/>
                        </a:defRPr>
                      </a:lvl1pPr>
                      <a:lvl2pPr marL="457200" algn="l" defTabSz="914400" rtl="0" eaLnBrk="1" latinLnBrk="0" hangingPunct="1">
                        <a:defRPr sz="1800" kern="1200">
                          <a:solidFill>
                            <a:schemeClr val="dk1"/>
                          </a:solidFill>
                          <a:latin typeface="Perpetua"/>
                          <a:cs typeface="Arial"/>
                        </a:defRPr>
                      </a:lvl2pPr>
                      <a:lvl3pPr marL="914400" algn="l" defTabSz="914400" rtl="0" eaLnBrk="1" latinLnBrk="0" hangingPunct="1">
                        <a:defRPr sz="1800" kern="1200">
                          <a:solidFill>
                            <a:schemeClr val="dk1"/>
                          </a:solidFill>
                          <a:latin typeface="Perpetua"/>
                          <a:cs typeface="Arial"/>
                        </a:defRPr>
                      </a:lvl3pPr>
                      <a:lvl4pPr marL="1371600" algn="l" defTabSz="914400" rtl="0" eaLnBrk="1" latinLnBrk="0" hangingPunct="1">
                        <a:defRPr sz="1800" kern="1200">
                          <a:solidFill>
                            <a:schemeClr val="dk1"/>
                          </a:solidFill>
                          <a:latin typeface="Perpetua"/>
                          <a:cs typeface="Arial"/>
                        </a:defRPr>
                      </a:lvl4pPr>
                      <a:lvl5pPr marL="1828800" algn="l" defTabSz="914400" rtl="0" eaLnBrk="1" latinLnBrk="0" hangingPunct="1">
                        <a:defRPr sz="1800" kern="1200">
                          <a:solidFill>
                            <a:schemeClr val="dk1"/>
                          </a:solidFill>
                          <a:latin typeface="Perpetua"/>
                          <a:cs typeface="Arial"/>
                        </a:defRPr>
                      </a:lvl5pPr>
                      <a:lvl6pPr marL="2286000" algn="l" defTabSz="914400" rtl="0" eaLnBrk="1" latinLnBrk="0" hangingPunct="1">
                        <a:defRPr sz="1800" kern="1200">
                          <a:solidFill>
                            <a:schemeClr val="dk1"/>
                          </a:solidFill>
                          <a:latin typeface="Perpetua"/>
                          <a:cs typeface="Arial"/>
                        </a:defRPr>
                      </a:lvl6pPr>
                      <a:lvl7pPr marL="2743200" algn="l" defTabSz="914400" rtl="0" eaLnBrk="1" latinLnBrk="0" hangingPunct="1">
                        <a:defRPr sz="1800" kern="1200">
                          <a:solidFill>
                            <a:schemeClr val="dk1"/>
                          </a:solidFill>
                          <a:latin typeface="Perpetua"/>
                          <a:cs typeface="Arial"/>
                        </a:defRPr>
                      </a:lvl7pPr>
                      <a:lvl8pPr marL="3200400" algn="l" defTabSz="914400" rtl="0" eaLnBrk="1" latinLnBrk="0" hangingPunct="1">
                        <a:defRPr sz="1800" kern="1200">
                          <a:solidFill>
                            <a:schemeClr val="dk1"/>
                          </a:solidFill>
                          <a:latin typeface="Perpetua"/>
                          <a:cs typeface="Arial"/>
                        </a:defRPr>
                      </a:lvl8pPr>
                      <a:lvl9pPr marL="3657600" algn="l" defTabSz="914400" rtl="0" eaLnBrk="1" latinLnBrk="0" hangingPunct="1">
                        <a:defRPr sz="1800" kern="1200">
                          <a:solidFill>
                            <a:schemeClr val="dk1"/>
                          </a:solidFill>
                          <a:latin typeface="Perpetua"/>
                          <a:cs typeface="Arial"/>
                        </a:defRPr>
                      </a:lvl9pPr>
                    </a:lstStyle>
                    <a:p>
                      <a:pPr marL="0" marR="0" algn="r">
                        <a:spcBef>
                          <a:spcPts val="0"/>
                        </a:spcBef>
                        <a:spcAft>
                          <a:spcPts val="0"/>
                        </a:spcAft>
                      </a:pPr>
                      <a:r>
                        <a:rPr lang="en-US" sz="2000">
                          <a:effectLst/>
                        </a:rPr>
                        <a:t>44.5</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1" marR="68581"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34817">
                        <a:tint val="40000"/>
                      </a:srgbClr>
                    </a:solidFill>
                  </a:tcPr>
                </a:tc>
                <a:tc>
                  <a:txBody>
                    <a:bodyPr/>
                    <a:lstStyle>
                      <a:lvl1pPr marL="0" algn="l" defTabSz="914400" rtl="0" eaLnBrk="1" latinLnBrk="0" hangingPunct="1">
                        <a:defRPr sz="1800" kern="1200">
                          <a:solidFill>
                            <a:schemeClr val="dk1"/>
                          </a:solidFill>
                          <a:latin typeface="Perpetua"/>
                          <a:cs typeface="Arial"/>
                        </a:defRPr>
                      </a:lvl1pPr>
                      <a:lvl2pPr marL="457200" algn="l" defTabSz="914400" rtl="0" eaLnBrk="1" latinLnBrk="0" hangingPunct="1">
                        <a:defRPr sz="1800" kern="1200">
                          <a:solidFill>
                            <a:schemeClr val="dk1"/>
                          </a:solidFill>
                          <a:latin typeface="Perpetua"/>
                          <a:cs typeface="Arial"/>
                        </a:defRPr>
                      </a:lvl2pPr>
                      <a:lvl3pPr marL="914400" algn="l" defTabSz="914400" rtl="0" eaLnBrk="1" latinLnBrk="0" hangingPunct="1">
                        <a:defRPr sz="1800" kern="1200">
                          <a:solidFill>
                            <a:schemeClr val="dk1"/>
                          </a:solidFill>
                          <a:latin typeface="Perpetua"/>
                          <a:cs typeface="Arial"/>
                        </a:defRPr>
                      </a:lvl3pPr>
                      <a:lvl4pPr marL="1371600" algn="l" defTabSz="914400" rtl="0" eaLnBrk="1" latinLnBrk="0" hangingPunct="1">
                        <a:defRPr sz="1800" kern="1200">
                          <a:solidFill>
                            <a:schemeClr val="dk1"/>
                          </a:solidFill>
                          <a:latin typeface="Perpetua"/>
                          <a:cs typeface="Arial"/>
                        </a:defRPr>
                      </a:lvl4pPr>
                      <a:lvl5pPr marL="1828800" algn="l" defTabSz="914400" rtl="0" eaLnBrk="1" latinLnBrk="0" hangingPunct="1">
                        <a:defRPr sz="1800" kern="1200">
                          <a:solidFill>
                            <a:schemeClr val="dk1"/>
                          </a:solidFill>
                          <a:latin typeface="Perpetua"/>
                          <a:cs typeface="Arial"/>
                        </a:defRPr>
                      </a:lvl5pPr>
                      <a:lvl6pPr marL="2286000" algn="l" defTabSz="914400" rtl="0" eaLnBrk="1" latinLnBrk="0" hangingPunct="1">
                        <a:defRPr sz="1800" kern="1200">
                          <a:solidFill>
                            <a:schemeClr val="dk1"/>
                          </a:solidFill>
                          <a:latin typeface="Perpetua"/>
                          <a:cs typeface="Arial"/>
                        </a:defRPr>
                      </a:lvl6pPr>
                      <a:lvl7pPr marL="2743200" algn="l" defTabSz="914400" rtl="0" eaLnBrk="1" latinLnBrk="0" hangingPunct="1">
                        <a:defRPr sz="1800" kern="1200">
                          <a:solidFill>
                            <a:schemeClr val="dk1"/>
                          </a:solidFill>
                          <a:latin typeface="Perpetua"/>
                          <a:cs typeface="Arial"/>
                        </a:defRPr>
                      </a:lvl7pPr>
                      <a:lvl8pPr marL="3200400" algn="l" defTabSz="914400" rtl="0" eaLnBrk="1" latinLnBrk="0" hangingPunct="1">
                        <a:defRPr sz="1800" kern="1200">
                          <a:solidFill>
                            <a:schemeClr val="dk1"/>
                          </a:solidFill>
                          <a:latin typeface="Perpetua"/>
                          <a:cs typeface="Arial"/>
                        </a:defRPr>
                      </a:lvl8pPr>
                      <a:lvl9pPr marL="3657600" algn="l" defTabSz="914400" rtl="0" eaLnBrk="1" latinLnBrk="0" hangingPunct="1">
                        <a:defRPr sz="1800" kern="1200">
                          <a:solidFill>
                            <a:schemeClr val="dk1"/>
                          </a:solidFill>
                          <a:latin typeface="Perpetua"/>
                          <a:cs typeface="Arial"/>
                        </a:defRPr>
                      </a:lvl9pPr>
                    </a:lstStyle>
                    <a:p>
                      <a:pPr marL="0" marR="0" algn="r" fontAlgn="base">
                        <a:spcBef>
                          <a:spcPts val="0"/>
                        </a:spcBef>
                        <a:spcAft>
                          <a:spcPts val="0"/>
                        </a:spcAft>
                      </a:pPr>
                      <a:r>
                        <a:rPr lang="en-US" sz="2000" kern="1200">
                          <a:effectLst/>
                        </a:rPr>
                        <a:t>6.1</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1" marR="68581"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34817">
                        <a:tint val="40000"/>
                      </a:srgbClr>
                    </a:solidFill>
                  </a:tcPr>
                </a:tc>
                <a:tc>
                  <a:txBody>
                    <a:bodyPr/>
                    <a:lstStyle>
                      <a:lvl1pPr marL="0" algn="l" defTabSz="914400" rtl="0" eaLnBrk="1" latinLnBrk="0" hangingPunct="1">
                        <a:defRPr sz="1800" kern="1200">
                          <a:solidFill>
                            <a:schemeClr val="dk1"/>
                          </a:solidFill>
                          <a:latin typeface="Perpetua"/>
                          <a:cs typeface="Arial"/>
                        </a:defRPr>
                      </a:lvl1pPr>
                      <a:lvl2pPr marL="457200" algn="l" defTabSz="914400" rtl="0" eaLnBrk="1" latinLnBrk="0" hangingPunct="1">
                        <a:defRPr sz="1800" kern="1200">
                          <a:solidFill>
                            <a:schemeClr val="dk1"/>
                          </a:solidFill>
                          <a:latin typeface="Perpetua"/>
                          <a:cs typeface="Arial"/>
                        </a:defRPr>
                      </a:lvl2pPr>
                      <a:lvl3pPr marL="914400" algn="l" defTabSz="914400" rtl="0" eaLnBrk="1" latinLnBrk="0" hangingPunct="1">
                        <a:defRPr sz="1800" kern="1200">
                          <a:solidFill>
                            <a:schemeClr val="dk1"/>
                          </a:solidFill>
                          <a:latin typeface="Perpetua"/>
                          <a:cs typeface="Arial"/>
                        </a:defRPr>
                      </a:lvl3pPr>
                      <a:lvl4pPr marL="1371600" algn="l" defTabSz="914400" rtl="0" eaLnBrk="1" latinLnBrk="0" hangingPunct="1">
                        <a:defRPr sz="1800" kern="1200">
                          <a:solidFill>
                            <a:schemeClr val="dk1"/>
                          </a:solidFill>
                          <a:latin typeface="Perpetua"/>
                          <a:cs typeface="Arial"/>
                        </a:defRPr>
                      </a:lvl4pPr>
                      <a:lvl5pPr marL="1828800" algn="l" defTabSz="914400" rtl="0" eaLnBrk="1" latinLnBrk="0" hangingPunct="1">
                        <a:defRPr sz="1800" kern="1200">
                          <a:solidFill>
                            <a:schemeClr val="dk1"/>
                          </a:solidFill>
                          <a:latin typeface="Perpetua"/>
                          <a:cs typeface="Arial"/>
                        </a:defRPr>
                      </a:lvl5pPr>
                      <a:lvl6pPr marL="2286000" algn="l" defTabSz="914400" rtl="0" eaLnBrk="1" latinLnBrk="0" hangingPunct="1">
                        <a:defRPr sz="1800" kern="1200">
                          <a:solidFill>
                            <a:schemeClr val="dk1"/>
                          </a:solidFill>
                          <a:latin typeface="Perpetua"/>
                          <a:cs typeface="Arial"/>
                        </a:defRPr>
                      </a:lvl6pPr>
                      <a:lvl7pPr marL="2743200" algn="l" defTabSz="914400" rtl="0" eaLnBrk="1" latinLnBrk="0" hangingPunct="1">
                        <a:defRPr sz="1800" kern="1200">
                          <a:solidFill>
                            <a:schemeClr val="dk1"/>
                          </a:solidFill>
                          <a:latin typeface="Perpetua"/>
                          <a:cs typeface="Arial"/>
                        </a:defRPr>
                      </a:lvl7pPr>
                      <a:lvl8pPr marL="3200400" algn="l" defTabSz="914400" rtl="0" eaLnBrk="1" latinLnBrk="0" hangingPunct="1">
                        <a:defRPr sz="1800" kern="1200">
                          <a:solidFill>
                            <a:schemeClr val="dk1"/>
                          </a:solidFill>
                          <a:latin typeface="Perpetua"/>
                          <a:cs typeface="Arial"/>
                        </a:defRPr>
                      </a:lvl8pPr>
                      <a:lvl9pPr marL="3657600" algn="l" defTabSz="914400" rtl="0" eaLnBrk="1" latinLnBrk="0" hangingPunct="1">
                        <a:defRPr sz="1800" kern="1200">
                          <a:solidFill>
                            <a:schemeClr val="dk1"/>
                          </a:solidFill>
                          <a:latin typeface="Perpetua"/>
                          <a:cs typeface="Arial"/>
                        </a:defRPr>
                      </a:lvl9pPr>
                    </a:lstStyle>
                    <a:p>
                      <a:pPr marL="0" marR="0" algn="r" fontAlgn="base">
                        <a:spcBef>
                          <a:spcPts val="0"/>
                        </a:spcBef>
                        <a:spcAft>
                          <a:spcPts val="0"/>
                        </a:spcAft>
                      </a:pPr>
                      <a:r>
                        <a:rPr lang="en-US" sz="2000" kern="1200">
                          <a:effectLst/>
                        </a:rPr>
                        <a:t>4.6</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1" marR="68581"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34817">
                        <a:tint val="40000"/>
                      </a:srgbClr>
                    </a:solidFill>
                  </a:tcPr>
                </a:tc>
                <a:tc>
                  <a:txBody>
                    <a:bodyPr/>
                    <a:lstStyle>
                      <a:lvl1pPr marL="0" algn="l" defTabSz="914400" rtl="0" eaLnBrk="1" latinLnBrk="0" hangingPunct="1">
                        <a:defRPr sz="1800" kern="1200">
                          <a:solidFill>
                            <a:schemeClr val="dk1"/>
                          </a:solidFill>
                          <a:latin typeface="Perpetua"/>
                          <a:cs typeface="Arial"/>
                        </a:defRPr>
                      </a:lvl1pPr>
                      <a:lvl2pPr marL="457200" algn="l" defTabSz="914400" rtl="0" eaLnBrk="1" latinLnBrk="0" hangingPunct="1">
                        <a:defRPr sz="1800" kern="1200">
                          <a:solidFill>
                            <a:schemeClr val="dk1"/>
                          </a:solidFill>
                          <a:latin typeface="Perpetua"/>
                          <a:cs typeface="Arial"/>
                        </a:defRPr>
                      </a:lvl2pPr>
                      <a:lvl3pPr marL="914400" algn="l" defTabSz="914400" rtl="0" eaLnBrk="1" latinLnBrk="0" hangingPunct="1">
                        <a:defRPr sz="1800" kern="1200">
                          <a:solidFill>
                            <a:schemeClr val="dk1"/>
                          </a:solidFill>
                          <a:latin typeface="Perpetua"/>
                          <a:cs typeface="Arial"/>
                        </a:defRPr>
                      </a:lvl3pPr>
                      <a:lvl4pPr marL="1371600" algn="l" defTabSz="914400" rtl="0" eaLnBrk="1" latinLnBrk="0" hangingPunct="1">
                        <a:defRPr sz="1800" kern="1200">
                          <a:solidFill>
                            <a:schemeClr val="dk1"/>
                          </a:solidFill>
                          <a:latin typeface="Perpetua"/>
                          <a:cs typeface="Arial"/>
                        </a:defRPr>
                      </a:lvl4pPr>
                      <a:lvl5pPr marL="1828800" algn="l" defTabSz="914400" rtl="0" eaLnBrk="1" latinLnBrk="0" hangingPunct="1">
                        <a:defRPr sz="1800" kern="1200">
                          <a:solidFill>
                            <a:schemeClr val="dk1"/>
                          </a:solidFill>
                          <a:latin typeface="Perpetua"/>
                          <a:cs typeface="Arial"/>
                        </a:defRPr>
                      </a:lvl5pPr>
                      <a:lvl6pPr marL="2286000" algn="l" defTabSz="914400" rtl="0" eaLnBrk="1" latinLnBrk="0" hangingPunct="1">
                        <a:defRPr sz="1800" kern="1200">
                          <a:solidFill>
                            <a:schemeClr val="dk1"/>
                          </a:solidFill>
                          <a:latin typeface="Perpetua"/>
                          <a:cs typeface="Arial"/>
                        </a:defRPr>
                      </a:lvl6pPr>
                      <a:lvl7pPr marL="2743200" algn="l" defTabSz="914400" rtl="0" eaLnBrk="1" latinLnBrk="0" hangingPunct="1">
                        <a:defRPr sz="1800" kern="1200">
                          <a:solidFill>
                            <a:schemeClr val="dk1"/>
                          </a:solidFill>
                          <a:latin typeface="Perpetua"/>
                          <a:cs typeface="Arial"/>
                        </a:defRPr>
                      </a:lvl7pPr>
                      <a:lvl8pPr marL="3200400" algn="l" defTabSz="914400" rtl="0" eaLnBrk="1" latinLnBrk="0" hangingPunct="1">
                        <a:defRPr sz="1800" kern="1200">
                          <a:solidFill>
                            <a:schemeClr val="dk1"/>
                          </a:solidFill>
                          <a:latin typeface="Perpetua"/>
                          <a:cs typeface="Arial"/>
                        </a:defRPr>
                      </a:lvl8pPr>
                      <a:lvl9pPr marL="3657600" algn="l" defTabSz="914400" rtl="0" eaLnBrk="1" latinLnBrk="0" hangingPunct="1">
                        <a:defRPr sz="1800" kern="1200">
                          <a:solidFill>
                            <a:schemeClr val="dk1"/>
                          </a:solidFill>
                          <a:latin typeface="Perpetua"/>
                          <a:cs typeface="Arial"/>
                        </a:defRPr>
                      </a:lvl9pPr>
                    </a:lstStyle>
                    <a:p>
                      <a:pPr marL="0" marR="0" algn="r" fontAlgn="base">
                        <a:spcBef>
                          <a:spcPts val="0"/>
                        </a:spcBef>
                        <a:spcAft>
                          <a:spcPts val="0"/>
                        </a:spcAft>
                      </a:pPr>
                      <a:r>
                        <a:rPr lang="en-US" sz="2000" kern="1200">
                          <a:effectLst/>
                        </a:rPr>
                        <a:t>4.7</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1" marR="68581"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34817">
                        <a:tint val="40000"/>
                      </a:srgbClr>
                    </a:solidFill>
                  </a:tcPr>
                </a:tc>
                <a:tc>
                  <a:txBody>
                    <a:bodyPr/>
                    <a:lstStyle>
                      <a:lvl1pPr marL="0" algn="l" defTabSz="914400" rtl="0" eaLnBrk="1" latinLnBrk="0" hangingPunct="1">
                        <a:defRPr sz="1800" kern="1200">
                          <a:solidFill>
                            <a:schemeClr val="dk1"/>
                          </a:solidFill>
                          <a:latin typeface="Perpetua"/>
                          <a:cs typeface="Arial"/>
                        </a:defRPr>
                      </a:lvl1pPr>
                      <a:lvl2pPr marL="457200" algn="l" defTabSz="914400" rtl="0" eaLnBrk="1" latinLnBrk="0" hangingPunct="1">
                        <a:defRPr sz="1800" kern="1200">
                          <a:solidFill>
                            <a:schemeClr val="dk1"/>
                          </a:solidFill>
                          <a:latin typeface="Perpetua"/>
                          <a:cs typeface="Arial"/>
                        </a:defRPr>
                      </a:lvl2pPr>
                      <a:lvl3pPr marL="914400" algn="l" defTabSz="914400" rtl="0" eaLnBrk="1" latinLnBrk="0" hangingPunct="1">
                        <a:defRPr sz="1800" kern="1200">
                          <a:solidFill>
                            <a:schemeClr val="dk1"/>
                          </a:solidFill>
                          <a:latin typeface="Perpetua"/>
                          <a:cs typeface="Arial"/>
                        </a:defRPr>
                      </a:lvl3pPr>
                      <a:lvl4pPr marL="1371600" algn="l" defTabSz="914400" rtl="0" eaLnBrk="1" latinLnBrk="0" hangingPunct="1">
                        <a:defRPr sz="1800" kern="1200">
                          <a:solidFill>
                            <a:schemeClr val="dk1"/>
                          </a:solidFill>
                          <a:latin typeface="Perpetua"/>
                          <a:cs typeface="Arial"/>
                        </a:defRPr>
                      </a:lvl4pPr>
                      <a:lvl5pPr marL="1828800" algn="l" defTabSz="914400" rtl="0" eaLnBrk="1" latinLnBrk="0" hangingPunct="1">
                        <a:defRPr sz="1800" kern="1200">
                          <a:solidFill>
                            <a:schemeClr val="dk1"/>
                          </a:solidFill>
                          <a:latin typeface="Perpetua"/>
                          <a:cs typeface="Arial"/>
                        </a:defRPr>
                      </a:lvl5pPr>
                      <a:lvl6pPr marL="2286000" algn="l" defTabSz="914400" rtl="0" eaLnBrk="1" latinLnBrk="0" hangingPunct="1">
                        <a:defRPr sz="1800" kern="1200">
                          <a:solidFill>
                            <a:schemeClr val="dk1"/>
                          </a:solidFill>
                          <a:latin typeface="Perpetua"/>
                          <a:cs typeface="Arial"/>
                        </a:defRPr>
                      </a:lvl6pPr>
                      <a:lvl7pPr marL="2743200" algn="l" defTabSz="914400" rtl="0" eaLnBrk="1" latinLnBrk="0" hangingPunct="1">
                        <a:defRPr sz="1800" kern="1200">
                          <a:solidFill>
                            <a:schemeClr val="dk1"/>
                          </a:solidFill>
                          <a:latin typeface="Perpetua"/>
                          <a:cs typeface="Arial"/>
                        </a:defRPr>
                      </a:lvl7pPr>
                      <a:lvl8pPr marL="3200400" algn="l" defTabSz="914400" rtl="0" eaLnBrk="1" latinLnBrk="0" hangingPunct="1">
                        <a:defRPr sz="1800" kern="1200">
                          <a:solidFill>
                            <a:schemeClr val="dk1"/>
                          </a:solidFill>
                          <a:latin typeface="Perpetua"/>
                          <a:cs typeface="Arial"/>
                        </a:defRPr>
                      </a:lvl8pPr>
                      <a:lvl9pPr marL="3657600" algn="l" defTabSz="914400" rtl="0" eaLnBrk="1" latinLnBrk="0" hangingPunct="1">
                        <a:defRPr sz="1800" kern="1200">
                          <a:solidFill>
                            <a:schemeClr val="dk1"/>
                          </a:solidFill>
                          <a:latin typeface="Perpetua"/>
                          <a:cs typeface="Arial"/>
                        </a:defRPr>
                      </a:lvl9pPr>
                    </a:lstStyle>
                    <a:p>
                      <a:pPr marL="0" marR="0" algn="r">
                        <a:spcBef>
                          <a:spcPts val="0"/>
                        </a:spcBef>
                        <a:spcAft>
                          <a:spcPts val="0"/>
                        </a:spcAft>
                      </a:pPr>
                      <a:r>
                        <a:rPr lang="en-US" sz="2000" dirty="0">
                          <a:effectLst/>
                        </a:rPr>
                        <a:t>4.8</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1" marR="68581"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34817">
                        <a:tint val="40000"/>
                      </a:srgbClr>
                    </a:solidFill>
                  </a:tcPr>
                </a:tc>
                <a:extLst>
                  <a:ext uri="{0D108BD9-81ED-4DB2-BD59-A6C34878D82A}">
                    <a16:rowId xmlns:a16="http://schemas.microsoft.com/office/drawing/2014/main" val="10009"/>
                  </a:ext>
                </a:extLst>
              </a:tr>
              <a:tr h="315851">
                <a:tc>
                  <a:txBody>
                    <a:bodyPr/>
                    <a:lstStyle>
                      <a:lvl1pPr marL="0" algn="l" defTabSz="914400" rtl="0" eaLnBrk="1" latinLnBrk="0" hangingPunct="1">
                        <a:defRPr sz="1800" b="1" kern="1200">
                          <a:solidFill>
                            <a:schemeClr val="lt1"/>
                          </a:solidFill>
                          <a:latin typeface="Perpetua"/>
                          <a:cs typeface="Arial"/>
                        </a:defRPr>
                      </a:lvl1pPr>
                      <a:lvl2pPr marL="457200" algn="l" defTabSz="914400" rtl="0" eaLnBrk="1" latinLnBrk="0" hangingPunct="1">
                        <a:defRPr sz="1800" b="1" kern="1200">
                          <a:solidFill>
                            <a:schemeClr val="lt1"/>
                          </a:solidFill>
                          <a:latin typeface="Perpetua"/>
                          <a:cs typeface="Arial"/>
                        </a:defRPr>
                      </a:lvl2pPr>
                      <a:lvl3pPr marL="914400" algn="l" defTabSz="914400" rtl="0" eaLnBrk="1" latinLnBrk="0" hangingPunct="1">
                        <a:defRPr sz="1800" b="1" kern="1200">
                          <a:solidFill>
                            <a:schemeClr val="lt1"/>
                          </a:solidFill>
                          <a:latin typeface="Perpetua"/>
                          <a:cs typeface="Arial"/>
                        </a:defRPr>
                      </a:lvl3pPr>
                      <a:lvl4pPr marL="1371600" algn="l" defTabSz="914400" rtl="0" eaLnBrk="1" latinLnBrk="0" hangingPunct="1">
                        <a:defRPr sz="1800" b="1" kern="1200">
                          <a:solidFill>
                            <a:schemeClr val="lt1"/>
                          </a:solidFill>
                          <a:latin typeface="Perpetua"/>
                          <a:cs typeface="Arial"/>
                        </a:defRPr>
                      </a:lvl4pPr>
                      <a:lvl5pPr marL="1828800" algn="l" defTabSz="914400" rtl="0" eaLnBrk="1" latinLnBrk="0" hangingPunct="1">
                        <a:defRPr sz="1800" b="1" kern="1200">
                          <a:solidFill>
                            <a:schemeClr val="lt1"/>
                          </a:solidFill>
                          <a:latin typeface="Perpetua"/>
                          <a:cs typeface="Arial"/>
                        </a:defRPr>
                      </a:lvl5pPr>
                      <a:lvl6pPr marL="2286000" algn="l" defTabSz="914400" rtl="0" eaLnBrk="1" latinLnBrk="0" hangingPunct="1">
                        <a:defRPr sz="1800" b="1" kern="1200">
                          <a:solidFill>
                            <a:schemeClr val="lt1"/>
                          </a:solidFill>
                          <a:latin typeface="Perpetua"/>
                          <a:cs typeface="Arial"/>
                        </a:defRPr>
                      </a:lvl6pPr>
                      <a:lvl7pPr marL="2743200" algn="l" defTabSz="914400" rtl="0" eaLnBrk="1" latinLnBrk="0" hangingPunct="1">
                        <a:defRPr sz="1800" b="1" kern="1200">
                          <a:solidFill>
                            <a:schemeClr val="lt1"/>
                          </a:solidFill>
                          <a:latin typeface="Perpetua"/>
                          <a:cs typeface="Arial"/>
                        </a:defRPr>
                      </a:lvl7pPr>
                      <a:lvl8pPr marL="3200400" algn="l" defTabSz="914400" rtl="0" eaLnBrk="1" latinLnBrk="0" hangingPunct="1">
                        <a:defRPr sz="1800" b="1" kern="1200">
                          <a:solidFill>
                            <a:schemeClr val="lt1"/>
                          </a:solidFill>
                          <a:latin typeface="Perpetua"/>
                          <a:cs typeface="Arial"/>
                        </a:defRPr>
                      </a:lvl8pPr>
                      <a:lvl9pPr marL="3657600" algn="l" defTabSz="914400" rtl="0" eaLnBrk="1" latinLnBrk="0" hangingPunct="1">
                        <a:defRPr sz="1800" b="1" kern="1200">
                          <a:solidFill>
                            <a:schemeClr val="lt1"/>
                          </a:solidFill>
                          <a:latin typeface="Perpetua"/>
                          <a:cs typeface="Arial"/>
                        </a:defRPr>
                      </a:lvl9pPr>
                    </a:lstStyle>
                    <a:p>
                      <a:pPr marL="0" marR="0" algn="l">
                        <a:spcBef>
                          <a:spcPts val="0"/>
                        </a:spcBef>
                        <a:spcAft>
                          <a:spcPts val="0"/>
                        </a:spcAft>
                      </a:pPr>
                      <a:r>
                        <a:rPr lang="en-US" sz="2000" dirty="0">
                          <a:effectLst/>
                        </a:rPr>
                        <a:t>Northern</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1" marR="68581"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34817"/>
                    </a:solidFill>
                  </a:tcPr>
                </a:tc>
                <a:tc>
                  <a:txBody>
                    <a:bodyPr/>
                    <a:lstStyle>
                      <a:lvl1pPr marL="0" algn="l" defTabSz="914400" rtl="0" eaLnBrk="1" latinLnBrk="0" hangingPunct="1">
                        <a:defRPr sz="1800" kern="1200">
                          <a:solidFill>
                            <a:schemeClr val="dk1"/>
                          </a:solidFill>
                          <a:latin typeface="Perpetua"/>
                          <a:cs typeface="Arial"/>
                        </a:defRPr>
                      </a:lvl1pPr>
                      <a:lvl2pPr marL="457200" algn="l" defTabSz="914400" rtl="0" eaLnBrk="1" latinLnBrk="0" hangingPunct="1">
                        <a:defRPr sz="1800" kern="1200">
                          <a:solidFill>
                            <a:schemeClr val="dk1"/>
                          </a:solidFill>
                          <a:latin typeface="Perpetua"/>
                          <a:cs typeface="Arial"/>
                        </a:defRPr>
                      </a:lvl2pPr>
                      <a:lvl3pPr marL="914400" algn="l" defTabSz="914400" rtl="0" eaLnBrk="1" latinLnBrk="0" hangingPunct="1">
                        <a:defRPr sz="1800" kern="1200">
                          <a:solidFill>
                            <a:schemeClr val="dk1"/>
                          </a:solidFill>
                          <a:latin typeface="Perpetua"/>
                          <a:cs typeface="Arial"/>
                        </a:defRPr>
                      </a:lvl3pPr>
                      <a:lvl4pPr marL="1371600" algn="l" defTabSz="914400" rtl="0" eaLnBrk="1" latinLnBrk="0" hangingPunct="1">
                        <a:defRPr sz="1800" kern="1200">
                          <a:solidFill>
                            <a:schemeClr val="dk1"/>
                          </a:solidFill>
                          <a:latin typeface="Perpetua"/>
                          <a:cs typeface="Arial"/>
                        </a:defRPr>
                      </a:lvl4pPr>
                      <a:lvl5pPr marL="1828800" algn="l" defTabSz="914400" rtl="0" eaLnBrk="1" latinLnBrk="0" hangingPunct="1">
                        <a:defRPr sz="1800" kern="1200">
                          <a:solidFill>
                            <a:schemeClr val="dk1"/>
                          </a:solidFill>
                          <a:latin typeface="Perpetua"/>
                          <a:cs typeface="Arial"/>
                        </a:defRPr>
                      </a:lvl5pPr>
                      <a:lvl6pPr marL="2286000" algn="l" defTabSz="914400" rtl="0" eaLnBrk="1" latinLnBrk="0" hangingPunct="1">
                        <a:defRPr sz="1800" kern="1200">
                          <a:solidFill>
                            <a:schemeClr val="dk1"/>
                          </a:solidFill>
                          <a:latin typeface="Perpetua"/>
                          <a:cs typeface="Arial"/>
                        </a:defRPr>
                      </a:lvl6pPr>
                      <a:lvl7pPr marL="2743200" algn="l" defTabSz="914400" rtl="0" eaLnBrk="1" latinLnBrk="0" hangingPunct="1">
                        <a:defRPr sz="1800" kern="1200">
                          <a:solidFill>
                            <a:schemeClr val="dk1"/>
                          </a:solidFill>
                          <a:latin typeface="Perpetua"/>
                          <a:cs typeface="Arial"/>
                        </a:defRPr>
                      </a:lvl7pPr>
                      <a:lvl8pPr marL="3200400" algn="l" defTabSz="914400" rtl="0" eaLnBrk="1" latinLnBrk="0" hangingPunct="1">
                        <a:defRPr sz="1800" kern="1200">
                          <a:solidFill>
                            <a:schemeClr val="dk1"/>
                          </a:solidFill>
                          <a:latin typeface="Perpetua"/>
                          <a:cs typeface="Arial"/>
                        </a:defRPr>
                      </a:lvl8pPr>
                      <a:lvl9pPr marL="3657600" algn="l" defTabSz="914400" rtl="0" eaLnBrk="1" latinLnBrk="0" hangingPunct="1">
                        <a:defRPr sz="1800" kern="1200">
                          <a:solidFill>
                            <a:schemeClr val="dk1"/>
                          </a:solidFill>
                          <a:latin typeface="Perpetua"/>
                          <a:cs typeface="Arial"/>
                        </a:defRPr>
                      </a:lvl9pPr>
                    </a:lstStyle>
                    <a:p>
                      <a:pPr marL="0" marR="0" algn="r" fontAlgn="base">
                        <a:spcBef>
                          <a:spcPts val="0"/>
                        </a:spcBef>
                        <a:spcAft>
                          <a:spcPts val="0"/>
                        </a:spcAft>
                      </a:pPr>
                      <a:r>
                        <a:rPr lang="en-US" sz="2000" kern="1200" dirty="0">
                          <a:effectLst/>
                        </a:rPr>
                        <a:t>13.0</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1" marR="68581"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34817">
                        <a:tint val="20000"/>
                      </a:srgbClr>
                    </a:solidFill>
                  </a:tcPr>
                </a:tc>
                <a:tc>
                  <a:txBody>
                    <a:bodyPr/>
                    <a:lstStyle>
                      <a:lvl1pPr marL="0" algn="l" defTabSz="914400" rtl="0" eaLnBrk="1" latinLnBrk="0" hangingPunct="1">
                        <a:defRPr sz="1800" kern="1200">
                          <a:solidFill>
                            <a:schemeClr val="dk1"/>
                          </a:solidFill>
                          <a:latin typeface="Perpetua"/>
                          <a:cs typeface="Arial"/>
                        </a:defRPr>
                      </a:lvl1pPr>
                      <a:lvl2pPr marL="457200" algn="l" defTabSz="914400" rtl="0" eaLnBrk="1" latinLnBrk="0" hangingPunct="1">
                        <a:defRPr sz="1800" kern="1200">
                          <a:solidFill>
                            <a:schemeClr val="dk1"/>
                          </a:solidFill>
                          <a:latin typeface="Perpetua"/>
                          <a:cs typeface="Arial"/>
                        </a:defRPr>
                      </a:lvl2pPr>
                      <a:lvl3pPr marL="914400" algn="l" defTabSz="914400" rtl="0" eaLnBrk="1" latinLnBrk="0" hangingPunct="1">
                        <a:defRPr sz="1800" kern="1200">
                          <a:solidFill>
                            <a:schemeClr val="dk1"/>
                          </a:solidFill>
                          <a:latin typeface="Perpetua"/>
                          <a:cs typeface="Arial"/>
                        </a:defRPr>
                      </a:lvl3pPr>
                      <a:lvl4pPr marL="1371600" algn="l" defTabSz="914400" rtl="0" eaLnBrk="1" latinLnBrk="0" hangingPunct="1">
                        <a:defRPr sz="1800" kern="1200">
                          <a:solidFill>
                            <a:schemeClr val="dk1"/>
                          </a:solidFill>
                          <a:latin typeface="Perpetua"/>
                          <a:cs typeface="Arial"/>
                        </a:defRPr>
                      </a:lvl4pPr>
                      <a:lvl5pPr marL="1828800" algn="l" defTabSz="914400" rtl="0" eaLnBrk="1" latinLnBrk="0" hangingPunct="1">
                        <a:defRPr sz="1800" kern="1200">
                          <a:solidFill>
                            <a:schemeClr val="dk1"/>
                          </a:solidFill>
                          <a:latin typeface="Perpetua"/>
                          <a:cs typeface="Arial"/>
                        </a:defRPr>
                      </a:lvl5pPr>
                      <a:lvl6pPr marL="2286000" algn="l" defTabSz="914400" rtl="0" eaLnBrk="1" latinLnBrk="0" hangingPunct="1">
                        <a:defRPr sz="1800" kern="1200">
                          <a:solidFill>
                            <a:schemeClr val="dk1"/>
                          </a:solidFill>
                          <a:latin typeface="Perpetua"/>
                          <a:cs typeface="Arial"/>
                        </a:defRPr>
                      </a:lvl6pPr>
                      <a:lvl7pPr marL="2743200" algn="l" defTabSz="914400" rtl="0" eaLnBrk="1" latinLnBrk="0" hangingPunct="1">
                        <a:defRPr sz="1800" kern="1200">
                          <a:solidFill>
                            <a:schemeClr val="dk1"/>
                          </a:solidFill>
                          <a:latin typeface="Perpetua"/>
                          <a:cs typeface="Arial"/>
                        </a:defRPr>
                      </a:lvl7pPr>
                      <a:lvl8pPr marL="3200400" algn="l" defTabSz="914400" rtl="0" eaLnBrk="1" latinLnBrk="0" hangingPunct="1">
                        <a:defRPr sz="1800" kern="1200">
                          <a:solidFill>
                            <a:schemeClr val="dk1"/>
                          </a:solidFill>
                          <a:latin typeface="Perpetua"/>
                          <a:cs typeface="Arial"/>
                        </a:defRPr>
                      </a:lvl8pPr>
                      <a:lvl9pPr marL="3657600" algn="l" defTabSz="914400" rtl="0" eaLnBrk="1" latinLnBrk="0" hangingPunct="1">
                        <a:defRPr sz="1800" kern="1200">
                          <a:solidFill>
                            <a:schemeClr val="dk1"/>
                          </a:solidFill>
                          <a:latin typeface="Perpetua"/>
                          <a:cs typeface="Arial"/>
                        </a:defRPr>
                      </a:lvl9pPr>
                    </a:lstStyle>
                    <a:p>
                      <a:pPr marL="0" marR="0" algn="r" fontAlgn="base">
                        <a:spcBef>
                          <a:spcPts val="0"/>
                        </a:spcBef>
                        <a:spcAft>
                          <a:spcPts val="0"/>
                        </a:spcAft>
                      </a:pPr>
                      <a:r>
                        <a:rPr lang="en-US" sz="2000" kern="1200">
                          <a:effectLst/>
                        </a:rPr>
                        <a:t>20.4</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1" marR="68581"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34817">
                        <a:tint val="20000"/>
                      </a:srgbClr>
                    </a:solidFill>
                  </a:tcPr>
                </a:tc>
                <a:tc>
                  <a:txBody>
                    <a:bodyPr/>
                    <a:lstStyle>
                      <a:lvl1pPr marL="0" algn="l" defTabSz="914400" rtl="0" eaLnBrk="1" latinLnBrk="0" hangingPunct="1">
                        <a:defRPr sz="1800" kern="1200">
                          <a:solidFill>
                            <a:schemeClr val="dk1"/>
                          </a:solidFill>
                          <a:latin typeface="Perpetua"/>
                          <a:cs typeface="Arial"/>
                        </a:defRPr>
                      </a:lvl1pPr>
                      <a:lvl2pPr marL="457200" algn="l" defTabSz="914400" rtl="0" eaLnBrk="1" latinLnBrk="0" hangingPunct="1">
                        <a:defRPr sz="1800" kern="1200">
                          <a:solidFill>
                            <a:schemeClr val="dk1"/>
                          </a:solidFill>
                          <a:latin typeface="Perpetua"/>
                          <a:cs typeface="Arial"/>
                        </a:defRPr>
                      </a:lvl2pPr>
                      <a:lvl3pPr marL="914400" algn="l" defTabSz="914400" rtl="0" eaLnBrk="1" latinLnBrk="0" hangingPunct="1">
                        <a:defRPr sz="1800" kern="1200">
                          <a:solidFill>
                            <a:schemeClr val="dk1"/>
                          </a:solidFill>
                          <a:latin typeface="Perpetua"/>
                          <a:cs typeface="Arial"/>
                        </a:defRPr>
                      </a:lvl3pPr>
                      <a:lvl4pPr marL="1371600" algn="l" defTabSz="914400" rtl="0" eaLnBrk="1" latinLnBrk="0" hangingPunct="1">
                        <a:defRPr sz="1800" kern="1200">
                          <a:solidFill>
                            <a:schemeClr val="dk1"/>
                          </a:solidFill>
                          <a:latin typeface="Perpetua"/>
                          <a:cs typeface="Arial"/>
                        </a:defRPr>
                      </a:lvl4pPr>
                      <a:lvl5pPr marL="1828800" algn="l" defTabSz="914400" rtl="0" eaLnBrk="1" latinLnBrk="0" hangingPunct="1">
                        <a:defRPr sz="1800" kern="1200">
                          <a:solidFill>
                            <a:schemeClr val="dk1"/>
                          </a:solidFill>
                          <a:latin typeface="Perpetua"/>
                          <a:cs typeface="Arial"/>
                        </a:defRPr>
                      </a:lvl5pPr>
                      <a:lvl6pPr marL="2286000" algn="l" defTabSz="914400" rtl="0" eaLnBrk="1" latinLnBrk="0" hangingPunct="1">
                        <a:defRPr sz="1800" kern="1200">
                          <a:solidFill>
                            <a:schemeClr val="dk1"/>
                          </a:solidFill>
                          <a:latin typeface="Perpetua"/>
                          <a:cs typeface="Arial"/>
                        </a:defRPr>
                      </a:lvl6pPr>
                      <a:lvl7pPr marL="2743200" algn="l" defTabSz="914400" rtl="0" eaLnBrk="1" latinLnBrk="0" hangingPunct="1">
                        <a:defRPr sz="1800" kern="1200">
                          <a:solidFill>
                            <a:schemeClr val="dk1"/>
                          </a:solidFill>
                          <a:latin typeface="Perpetua"/>
                          <a:cs typeface="Arial"/>
                        </a:defRPr>
                      </a:lvl7pPr>
                      <a:lvl8pPr marL="3200400" algn="l" defTabSz="914400" rtl="0" eaLnBrk="1" latinLnBrk="0" hangingPunct="1">
                        <a:defRPr sz="1800" kern="1200">
                          <a:solidFill>
                            <a:schemeClr val="dk1"/>
                          </a:solidFill>
                          <a:latin typeface="Perpetua"/>
                          <a:cs typeface="Arial"/>
                        </a:defRPr>
                      </a:lvl8pPr>
                      <a:lvl9pPr marL="3657600" algn="l" defTabSz="914400" rtl="0" eaLnBrk="1" latinLnBrk="0" hangingPunct="1">
                        <a:defRPr sz="1800" kern="1200">
                          <a:solidFill>
                            <a:schemeClr val="dk1"/>
                          </a:solidFill>
                          <a:latin typeface="Perpetua"/>
                          <a:cs typeface="Arial"/>
                        </a:defRPr>
                      </a:lvl9pPr>
                    </a:lstStyle>
                    <a:p>
                      <a:pPr marL="0" marR="0" algn="r" fontAlgn="base">
                        <a:spcBef>
                          <a:spcPts val="0"/>
                        </a:spcBef>
                        <a:spcAft>
                          <a:spcPts val="0"/>
                        </a:spcAft>
                      </a:pPr>
                      <a:r>
                        <a:rPr lang="en-US" sz="2000" kern="1200">
                          <a:effectLst/>
                        </a:rPr>
                        <a:t>25.2</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1" marR="68581"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34817">
                        <a:tint val="20000"/>
                      </a:srgbClr>
                    </a:solidFill>
                  </a:tcPr>
                </a:tc>
                <a:tc>
                  <a:txBody>
                    <a:bodyPr/>
                    <a:lstStyle>
                      <a:lvl1pPr marL="0" algn="l" defTabSz="914400" rtl="0" eaLnBrk="1" latinLnBrk="0" hangingPunct="1">
                        <a:defRPr sz="1800" kern="1200">
                          <a:solidFill>
                            <a:schemeClr val="dk1"/>
                          </a:solidFill>
                          <a:latin typeface="Perpetua"/>
                          <a:cs typeface="Arial"/>
                        </a:defRPr>
                      </a:lvl1pPr>
                      <a:lvl2pPr marL="457200" algn="l" defTabSz="914400" rtl="0" eaLnBrk="1" latinLnBrk="0" hangingPunct="1">
                        <a:defRPr sz="1800" kern="1200">
                          <a:solidFill>
                            <a:schemeClr val="dk1"/>
                          </a:solidFill>
                          <a:latin typeface="Perpetua"/>
                          <a:cs typeface="Arial"/>
                        </a:defRPr>
                      </a:lvl2pPr>
                      <a:lvl3pPr marL="914400" algn="l" defTabSz="914400" rtl="0" eaLnBrk="1" latinLnBrk="0" hangingPunct="1">
                        <a:defRPr sz="1800" kern="1200">
                          <a:solidFill>
                            <a:schemeClr val="dk1"/>
                          </a:solidFill>
                          <a:latin typeface="Perpetua"/>
                          <a:cs typeface="Arial"/>
                        </a:defRPr>
                      </a:lvl3pPr>
                      <a:lvl4pPr marL="1371600" algn="l" defTabSz="914400" rtl="0" eaLnBrk="1" latinLnBrk="0" hangingPunct="1">
                        <a:defRPr sz="1800" kern="1200">
                          <a:solidFill>
                            <a:schemeClr val="dk1"/>
                          </a:solidFill>
                          <a:latin typeface="Perpetua"/>
                          <a:cs typeface="Arial"/>
                        </a:defRPr>
                      </a:lvl4pPr>
                      <a:lvl5pPr marL="1828800" algn="l" defTabSz="914400" rtl="0" eaLnBrk="1" latinLnBrk="0" hangingPunct="1">
                        <a:defRPr sz="1800" kern="1200">
                          <a:solidFill>
                            <a:schemeClr val="dk1"/>
                          </a:solidFill>
                          <a:latin typeface="Perpetua"/>
                          <a:cs typeface="Arial"/>
                        </a:defRPr>
                      </a:lvl5pPr>
                      <a:lvl6pPr marL="2286000" algn="l" defTabSz="914400" rtl="0" eaLnBrk="1" latinLnBrk="0" hangingPunct="1">
                        <a:defRPr sz="1800" kern="1200">
                          <a:solidFill>
                            <a:schemeClr val="dk1"/>
                          </a:solidFill>
                          <a:latin typeface="Perpetua"/>
                          <a:cs typeface="Arial"/>
                        </a:defRPr>
                      </a:lvl6pPr>
                      <a:lvl7pPr marL="2743200" algn="l" defTabSz="914400" rtl="0" eaLnBrk="1" latinLnBrk="0" hangingPunct="1">
                        <a:defRPr sz="1800" kern="1200">
                          <a:solidFill>
                            <a:schemeClr val="dk1"/>
                          </a:solidFill>
                          <a:latin typeface="Perpetua"/>
                          <a:cs typeface="Arial"/>
                        </a:defRPr>
                      </a:lvl7pPr>
                      <a:lvl8pPr marL="3200400" algn="l" defTabSz="914400" rtl="0" eaLnBrk="1" latinLnBrk="0" hangingPunct="1">
                        <a:defRPr sz="1800" kern="1200">
                          <a:solidFill>
                            <a:schemeClr val="dk1"/>
                          </a:solidFill>
                          <a:latin typeface="Perpetua"/>
                          <a:cs typeface="Arial"/>
                        </a:defRPr>
                      </a:lvl8pPr>
                      <a:lvl9pPr marL="3657600" algn="l" defTabSz="914400" rtl="0" eaLnBrk="1" latinLnBrk="0" hangingPunct="1">
                        <a:defRPr sz="1800" kern="1200">
                          <a:solidFill>
                            <a:schemeClr val="dk1"/>
                          </a:solidFill>
                          <a:latin typeface="Perpetua"/>
                          <a:cs typeface="Arial"/>
                        </a:defRPr>
                      </a:lvl9pPr>
                    </a:lstStyle>
                    <a:p>
                      <a:pPr marL="0" marR="0" algn="r" fontAlgn="base">
                        <a:spcBef>
                          <a:spcPts val="0"/>
                        </a:spcBef>
                        <a:spcAft>
                          <a:spcPts val="0"/>
                        </a:spcAft>
                      </a:pPr>
                      <a:r>
                        <a:rPr lang="en-US" sz="2000" kern="1200">
                          <a:effectLst/>
                        </a:rPr>
                        <a:t>26.6</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1" marR="68581"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34817">
                        <a:tint val="20000"/>
                      </a:srgbClr>
                    </a:solidFill>
                  </a:tcPr>
                </a:tc>
                <a:tc>
                  <a:txBody>
                    <a:bodyPr/>
                    <a:lstStyle>
                      <a:lvl1pPr marL="0" algn="l" defTabSz="914400" rtl="0" eaLnBrk="1" latinLnBrk="0" hangingPunct="1">
                        <a:defRPr sz="1800" kern="1200">
                          <a:solidFill>
                            <a:schemeClr val="dk1"/>
                          </a:solidFill>
                          <a:latin typeface="Perpetua"/>
                          <a:cs typeface="Arial"/>
                        </a:defRPr>
                      </a:lvl1pPr>
                      <a:lvl2pPr marL="457200" algn="l" defTabSz="914400" rtl="0" eaLnBrk="1" latinLnBrk="0" hangingPunct="1">
                        <a:defRPr sz="1800" kern="1200">
                          <a:solidFill>
                            <a:schemeClr val="dk1"/>
                          </a:solidFill>
                          <a:latin typeface="Perpetua"/>
                          <a:cs typeface="Arial"/>
                        </a:defRPr>
                      </a:lvl2pPr>
                      <a:lvl3pPr marL="914400" algn="l" defTabSz="914400" rtl="0" eaLnBrk="1" latinLnBrk="0" hangingPunct="1">
                        <a:defRPr sz="1800" kern="1200">
                          <a:solidFill>
                            <a:schemeClr val="dk1"/>
                          </a:solidFill>
                          <a:latin typeface="Perpetua"/>
                          <a:cs typeface="Arial"/>
                        </a:defRPr>
                      </a:lvl3pPr>
                      <a:lvl4pPr marL="1371600" algn="l" defTabSz="914400" rtl="0" eaLnBrk="1" latinLnBrk="0" hangingPunct="1">
                        <a:defRPr sz="1800" kern="1200">
                          <a:solidFill>
                            <a:schemeClr val="dk1"/>
                          </a:solidFill>
                          <a:latin typeface="Perpetua"/>
                          <a:cs typeface="Arial"/>
                        </a:defRPr>
                      </a:lvl4pPr>
                      <a:lvl5pPr marL="1828800" algn="l" defTabSz="914400" rtl="0" eaLnBrk="1" latinLnBrk="0" hangingPunct="1">
                        <a:defRPr sz="1800" kern="1200">
                          <a:solidFill>
                            <a:schemeClr val="dk1"/>
                          </a:solidFill>
                          <a:latin typeface="Perpetua"/>
                          <a:cs typeface="Arial"/>
                        </a:defRPr>
                      </a:lvl5pPr>
                      <a:lvl6pPr marL="2286000" algn="l" defTabSz="914400" rtl="0" eaLnBrk="1" latinLnBrk="0" hangingPunct="1">
                        <a:defRPr sz="1800" kern="1200">
                          <a:solidFill>
                            <a:schemeClr val="dk1"/>
                          </a:solidFill>
                          <a:latin typeface="Perpetua"/>
                          <a:cs typeface="Arial"/>
                        </a:defRPr>
                      </a:lvl6pPr>
                      <a:lvl7pPr marL="2743200" algn="l" defTabSz="914400" rtl="0" eaLnBrk="1" latinLnBrk="0" hangingPunct="1">
                        <a:defRPr sz="1800" kern="1200">
                          <a:solidFill>
                            <a:schemeClr val="dk1"/>
                          </a:solidFill>
                          <a:latin typeface="Perpetua"/>
                          <a:cs typeface="Arial"/>
                        </a:defRPr>
                      </a:lvl7pPr>
                      <a:lvl8pPr marL="3200400" algn="l" defTabSz="914400" rtl="0" eaLnBrk="1" latinLnBrk="0" hangingPunct="1">
                        <a:defRPr sz="1800" kern="1200">
                          <a:solidFill>
                            <a:schemeClr val="dk1"/>
                          </a:solidFill>
                          <a:latin typeface="Perpetua"/>
                          <a:cs typeface="Arial"/>
                        </a:defRPr>
                      </a:lvl8pPr>
                      <a:lvl9pPr marL="3657600" algn="l" defTabSz="914400" rtl="0" eaLnBrk="1" latinLnBrk="0" hangingPunct="1">
                        <a:defRPr sz="1800" kern="1200">
                          <a:solidFill>
                            <a:schemeClr val="dk1"/>
                          </a:solidFill>
                          <a:latin typeface="Perpetua"/>
                          <a:cs typeface="Arial"/>
                        </a:defRPr>
                      </a:lvl9pPr>
                    </a:lstStyle>
                    <a:p>
                      <a:pPr marL="0" marR="0" algn="r">
                        <a:spcBef>
                          <a:spcPts val="0"/>
                        </a:spcBef>
                        <a:spcAft>
                          <a:spcPts val="0"/>
                        </a:spcAft>
                      </a:pPr>
                      <a:r>
                        <a:rPr lang="en-US" sz="2000">
                          <a:effectLst/>
                        </a:rPr>
                        <a:t>30.5</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1" marR="68581"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34817">
                        <a:tint val="20000"/>
                      </a:srgbClr>
                    </a:solidFill>
                  </a:tcPr>
                </a:tc>
                <a:tc>
                  <a:txBody>
                    <a:bodyPr/>
                    <a:lstStyle>
                      <a:lvl1pPr marL="0" algn="l" defTabSz="914400" rtl="0" eaLnBrk="1" latinLnBrk="0" hangingPunct="1">
                        <a:defRPr sz="1800" kern="1200">
                          <a:solidFill>
                            <a:schemeClr val="dk1"/>
                          </a:solidFill>
                          <a:latin typeface="Perpetua"/>
                          <a:cs typeface="Arial"/>
                        </a:defRPr>
                      </a:lvl1pPr>
                      <a:lvl2pPr marL="457200" algn="l" defTabSz="914400" rtl="0" eaLnBrk="1" latinLnBrk="0" hangingPunct="1">
                        <a:defRPr sz="1800" kern="1200">
                          <a:solidFill>
                            <a:schemeClr val="dk1"/>
                          </a:solidFill>
                          <a:latin typeface="Perpetua"/>
                          <a:cs typeface="Arial"/>
                        </a:defRPr>
                      </a:lvl2pPr>
                      <a:lvl3pPr marL="914400" algn="l" defTabSz="914400" rtl="0" eaLnBrk="1" latinLnBrk="0" hangingPunct="1">
                        <a:defRPr sz="1800" kern="1200">
                          <a:solidFill>
                            <a:schemeClr val="dk1"/>
                          </a:solidFill>
                          <a:latin typeface="Perpetua"/>
                          <a:cs typeface="Arial"/>
                        </a:defRPr>
                      </a:lvl3pPr>
                      <a:lvl4pPr marL="1371600" algn="l" defTabSz="914400" rtl="0" eaLnBrk="1" latinLnBrk="0" hangingPunct="1">
                        <a:defRPr sz="1800" kern="1200">
                          <a:solidFill>
                            <a:schemeClr val="dk1"/>
                          </a:solidFill>
                          <a:latin typeface="Perpetua"/>
                          <a:cs typeface="Arial"/>
                        </a:defRPr>
                      </a:lvl4pPr>
                      <a:lvl5pPr marL="1828800" algn="l" defTabSz="914400" rtl="0" eaLnBrk="1" latinLnBrk="0" hangingPunct="1">
                        <a:defRPr sz="1800" kern="1200">
                          <a:solidFill>
                            <a:schemeClr val="dk1"/>
                          </a:solidFill>
                          <a:latin typeface="Perpetua"/>
                          <a:cs typeface="Arial"/>
                        </a:defRPr>
                      </a:lvl5pPr>
                      <a:lvl6pPr marL="2286000" algn="l" defTabSz="914400" rtl="0" eaLnBrk="1" latinLnBrk="0" hangingPunct="1">
                        <a:defRPr sz="1800" kern="1200">
                          <a:solidFill>
                            <a:schemeClr val="dk1"/>
                          </a:solidFill>
                          <a:latin typeface="Perpetua"/>
                          <a:cs typeface="Arial"/>
                        </a:defRPr>
                      </a:lvl6pPr>
                      <a:lvl7pPr marL="2743200" algn="l" defTabSz="914400" rtl="0" eaLnBrk="1" latinLnBrk="0" hangingPunct="1">
                        <a:defRPr sz="1800" kern="1200">
                          <a:solidFill>
                            <a:schemeClr val="dk1"/>
                          </a:solidFill>
                          <a:latin typeface="Perpetua"/>
                          <a:cs typeface="Arial"/>
                        </a:defRPr>
                      </a:lvl7pPr>
                      <a:lvl8pPr marL="3200400" algn="l" defTabSz="914400" rtl="0" eaLnBrk="1" latinLnBrk="0" hangingPunct="1">
                        <a:defRPr sz="1800" kern="1200">
                          <a:solidFill>
                            <a:schemeClr val="dk1"/>
                          </a:solidFill>
                          <a:latin typeface="Perpetua"/>
                          <a:cs typeface="Arial"/>
                        </a:defRPr>
                      </a:lvl8pPr>
                      <a:lvl9pPr marL="3657600" algn="l" defTabSz="914400" rtl="0" eaLnBrk="1" latinLnBrk="0" hangingPunct="1">
                        <a:defRPr sz="1800" kern="1200">
                          <a:solidFill>
                            <a:schemeClr val="dk1"/>
                          </a:solidFill>
                          <a:latin typeface="Perpetua"/>
                          <a:cs typeface="Arial"/>
                        </a:defRPr>
                      </a:lvl9pPr>
                    </a:lstStyle>
                    <a:p>
                      <a:pPr marL="0" marR="0" algn="r" fontAlgn="base">
                        <a:spcBef>
                          <a:spcPts val="0"/>
                        </a:spcBef>
                        <a:spcAft>
                          <a:spcPts val="0"/>
                        </a:spcAft>
                      </a:pPr>
                      <a:r>
                        <a:rPr lang="en-US" sz="2000" kern="1200">
                          <a:effectLst/>
                        </a:rPr>
                        <a:t>7.6</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1" marR="68581"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34817">
                        <a:tint val="20000"/>
                      </a:srgbClr>
                    </a:solidFill>
                  </a:tcPr>
                </a:tc>
                <a:tc>
                  <a:txBody>
                    <a:bodyPr/>
                    <a:lstStyle>
                      <a:lvl1pPr marL="0" algn="l" defTabSz="914400" rtl="0" eaLnBrk="1" latinLnBrk="0" hangingPunct="1">
                        <a:defRPr sz="1800" kern="1200">
                          <a:solidFill>
                            <a:schemeClr val="dk1"/>
                          </a:solidFill>
                          <a:latin typeface="Perpetua"/>
                          <a:cs typeface="Arial"/>
                        </a:defRPr>
                      </a:lvl1pPr>
                      <a:lvl2pPr marL="457200" algn="l" defTabSz="914400" rtl="0" eaLnBrk="1" latinLnBrk="0" hangingPunct="1">
                        <a:defRPr sz="1800" kern="1200">
                          <a:solidFill>
                            <a:schemeClr val="dk1"/>
                          </a:solidFill>
                          <a:latin typeface="Perpetua"/>
                          <a:cs typeface="Arial"/>
                        </a:defRPr>
                      </a:lvl2pPr>
                      <a:lvl3pPr marL="914400" algn="l" defTabSz="914400" rtl="0" eaLnBrk="1" latinLnBrk="0" hangingPunct="1">
                        <a:defRPr sz="1800" kern="1200">
                          <a:solidFill>
                            <a:schemeClr val="dk1"/>
                          </a:solidFill>
                          <a:latin typeface="Perpetua"/>
                          <a:cs typeface="Arial"/>
                        </a:defRPr>
                      </a:lvl3pPr>
                      <a:lvl4pPr marL="1371600" algn="l" defTabSz="914400" rtl="0" eaLnBrk="1" latinLnBrk="0" hangingPunct="1">
                        <a:defRPr sz="1800" kern="1200">
                          <a:solidFill>
                            <a:schemeClr val="dk1"/>
                          </a:solidFill>
                          <a:latin typeface="Perpetua"/>
                          <a:cs typeface="Arial"/>
                        </a:defRPr>
                      </a:lvl4pPr>
                      <a:lvl5pPr marL="1828800" algn="l" defTabSz="914400" rtl="0" eaLnBrk="1" latinLnBrk="0" hangingPunct="1">
                        <a:defRPr sz="1800" kern="1200">
                          <a:solidFill>
                            <a:schemeClr val="dk1"/>
                          </a:solidFill>
                          <a:latin typeface="Perpetua"/>
                          <a:cs typeface="Arial"/>
                        </a:defRPr>
                      </a:lvl5pPr>
                      <a:lvl6pPr marL="2286000" algn="l" defTabSz="914400" rtl="0" eaLnBrk="1" latinLnBrk="0" hangingPunct="1">
                        <a:defRPr sz="1800" kern="1200">
                          <a:solidFill>
                            <a:schemeClr val="dk1"/>
                          </a:solidFill>
                          <a:latin typeface="Perpetua"/>
                          <a:cs typeface="Arial"/>
                        </a:defRPr>
                      </a:lvl6pPr>
                      <a:lvl7pPr marL="2743200" algn="l" defTabSz="914400" rtl="0" eaLnBrk="1" latinLnBrk="0" hangingPunct="1">
                        <a:defRPr sz="1800" kern="1200">
                          <a:solidFill>
                            <a:schemeClr val="dk1"/>
                          </a:solidFill>
                          <a:latin typeface="Perpetua"/>
                          <a:cs typeface="Arial"/>
                        </a:defRPr>
                      </a:lvl7pPr>
                      <a:lvl8pPr marL="3200400" algn="l" defTabSz="914400" rtl="0" eaLnBrk="1" latinLnBrk="0" hangingPunct="1">
                        <a:defRPr sz="1800" kern="1200">
                          <a:solidFill>
                            <a:schemeClr val="dk1"/>
                          </a:solidFill>
                          <a:latin typeface="Perpetua"/>
                          <a:cs typeface="Arial"/>
                        </a:defRPr>
                      </a:lvl8pPr>
                      <a:lvl9pPr marL="3657600" algn="l" defTabSz="914400" rtl="0" eaLnBrk="1" latinLnBrk="0" hangingPunct="1">
                        <a:defRPr sz="1800" kern="1200">
                          <a:solidFill>
                            <a:schemeClr val="dk1"/>
                          </a:solidFill>
                          <a:latin typeface="Perpetua"/>
                          <a:cs typeface="Arial"/>
                        </a:defRPr>
                      </a:lvl9pPr>
                    </a:lstStyle>
                    <a:p>
                      <a:pPr marL="0" marR="0" algn="r" fontAlgn="base">
                        <a:spcBef>
                          <a:spcPts val="0"/>
                        </a:spcBef>
                        <a:spcAft>
                          <a:spcPts val="0"/>
                        </a:spcAft>
                      </a:pPr>
                      <a:r>
                        <a:rPr lang="en-US" sz="2000" kern="1200">
                          <a:effectLst/>
                        </a:rPr>
                        <a:t>4.9</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1" marR="68581"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34817">
                        <a:tint val="20000"/>
                      </a:srgbClr>
                    </a:solidFill>
                  </a:tcPr>
                </a:tc>
                <a:tc>
                  <a:txBody>
                    <a:bodyPr/>
                    <a:lstStyle>
                      <a:lvl1pPr marL="0" algn="l" defTabSz="914400" rtl="0" eaLnBrk="1" latinLnBrk="0" hangingPunct="1">
                        <a:defRPr sz="1800" kern="1200">
                          <a:solidFill>
                            <a:schemeClr val="dk1"/>
                          </a:solidFill>
                          <a:latin typeface="Perpetua"/>
                          <a:cs typeface="Arial"/>
                        </a:defRPr>
                      </a:lvl1pPr>
                      <a:lvl2pPr marL="457200" algn="l" defTabSz="914400" rtl="0" eaLnBrk="1" latinLnBrk="0" hangingPunct="1">
                        <a:defRPr sz="1800" kern="1200">
                          <a:solidFill>
                            <a:schemeClr val="dk1"/>
                          </a:solidFill>
                          <a:latin typeface="Perpetua"/>
                          <a:cs typeface="Arial"/>
                        </a:defRPr>
                      </a:lvl2pPr>
                      <a:lvl3pPr marL="914400" algn="l" defTabSz="914400" rtl="0" eaLnBrk="1" latinLnBrk="0" hangingPunct="1">
                        <a:defRPr sz="1800" kern="1200">
                          <a:solidFill>
                            <a:schemeClr val="dk1"/>
                          </a:solidFill>
                          <a:latin typeface="Perpetua"/>
                          <a:cs typeface="Arial"/>
                        </a:defRPr>
                      </a:lvl3pPr>
                      <a:lvl4pPr marL="1371600" algn="l" defTabSz="914400" rtl="0" eaLnBrk="1" latinLnBrk="0" hangingPunct="1">
                        <a:defRPr sz="1800" kern="1200">
                          <a:solidFill>
                            <a:schemeClr val="dk1"/>
                          </a:solidFill>
                          <a:latin typeface="Perpetua"/>
                          <a:cs typeface="Arial"/>
                        </a:defRPr>
                      </a:lvl4pPr>
                      <a:lvl5pPr marL="1828800" algn="l" defTabSz="914400" rtl="0" eaLnBrk="1" latinLnBrk="0" hangingPunct="1">
                        <a:defRPr sz="1800" kern="1200">
                          <a:solidFill>
                            <a:schemeClr val="dk1"/>
                          </a:solidFill>
                          <a:latin typeface="Perpetua"/>
                          <a:cs typeface="Arial"/>
                        </a:defRPr>
                      </a:lvl5pPr>
                      <a:lvl6pPr marL="2286000" algn="l" defTabSz="914400" rtl="0" eaLnBrk="1" latinLnBrk="0" hangingPunct="1">
                        <a:defRPr sz="1800" kern="1200">
                          <a:solidFill>
                            <a:schemeClr val="dk1"/>
                          </a:solidFill>
                          <a:latin typeface="Perpetua"/>
                          <a:cs typeface="Arial"/>
                        </a:defRPr>
                      </a:lvl6pPr>
                      <a:lvl7pPr marL="2743200" algn="l" defTabSz="914400" rtl="0" eaLnBrk="1" latinLnBrk="0" hangingPunct="1">
                        <a:defRPr sz="1800" kern="1200">
                          <a:solidFill>
                            <a:schemeClr val="dk1"/>
                          </a:solidFill>
                          <a:latin typeface="Perpetua"/>
                          <a:cs typeface="Arial"/>
                        </a:defRPr>
                      </a:lvl7pPr>
                      <a:lvl8pPr marL="3200400" algn="l" defTabSz="914400" rtl="0" eaLnBrk="1" latinLnBrk="0" hangingPunct="1">
                        <a:defRPr sz="1800" kern="1200">
                          <a:solidFill>
                            <a:schemeClr val="dk1"/>
                          </a:solidFill>
                          <a:latin typeface="Perpetua"/>
                          <a:cs typeface="Arial"/>
                        </a:defRPr>
                      </a:lvl8pPr>
                      <a:lvl9pPr marL="3657600" algn="l" defTabSz="914400" rtl="0" eaLnBrk="1" latinLnBrk="0" hangingPunct="1">
                        <a:defRPr sz="1800" kern="1200">
                          <a:solidFill>
                            <a:schemeClr val="dk1"/>
                          </a:solidFill>
                          <a:latin typeface="Perpetua"/>
                          <a:cs typeface="Arial"/>
                        </a:defRPr>
                      </a:lvl9pPr>
                    </a:lstStyle>
                    <a:p>
                      <a:pPr marL="0" marR="0" algn="r" fontAlgn="base">
                        <a:spcBef>
                          <a:spcPts val="0"/>
                        </a:spcBef>
                        <a:spcAft>
                          <a:spcPts val="0"/>
                        </a:spcAft>
                      </a:pPr>
                      <a:r>
                        <a:rPr lang="en-US" sz="2000" kern="1200">
                          <a:effectLst/>
                        </a:rPr>
                        <a:t>3.1</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1" marR="68581"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34817">
                        <a:tint val="20000"/>
                      </a:srgbClr>
                    </a:solidFill>
                  </a:tcPr>
                </a:tc>
                <a:tc>
                  <a:txBody>
                    <a:bodyPr/>
                    <a:lstStyle>
                      <a:lvl1pPr marL="0" algn="l" defTabSz="914400" rtl="0" eaLnBrk="1" latinLnBrk="0" hangingPunct="1">
                        <a:defRPr sz="1800" kern="1200">
                          <a:solidFill>
                            <a:schemeClr val="dk1"/>
                          </a:solidFill>
                          <a:latin typeface="Perpetua"/>
                          <a:cs typeface="Arial"/>
                        </a:defRPr>
                      </a:lvl1pPr>
                      <a:lvl2pPr marL="457200" algn="l" defTabSz="914400" rtl="0" eaLnBrk="1" latinLnBrk="0" hangingPunct="1">
                        <a:defRPr sz="1800" kern="1200">
                          <a:solidFill>
                            <a:schemeClr val="dk1"/>
                          </a:solidFill>
                          <a:latin typeface="Perpetua"/>
                          <a:cs typeface="Arial"/>
                        </a:defRPr>
                      </a:lvl2pPr>
                      <a:lvl3pPr marL="914400" algn="l" defTabSz="914400" rtl="0" eaLnBrk="1" latinLnBrk="0" hangingPunct="1">
                        <a:defRPr sz="1800" kern="1200">
                          <a:solidFill>
                            <a:schemeClr val="dk1"/>
                          </a:solidFill>
                          <a:latin typeface="Perpetua"/>
                          <a:cs typeface="Arial"/>
                        </a:defRPr>
                      </a:lvl3pPr>
                      <a:lvl4pPr marL="1371600" algn="l" defTabSz="914400" rtl="0" eaLnBrk="1" latinLnBrk="0" hangingPunct="1">
                        <a:defRPr sz="1800" kern="1200">
                          <a:solidFill>
                            <a:schemeClr val="dk1"/>
                          </a:solidFill>
                          <a:latin typeface="Perpetua"/>
                          <a:cs typeface="Arial"/>
                        </a:defRPr>
                      </a:lvl4pPr>
                      <a:lvl5pPr marL="1828800" algn="l" defTabSz="914400" rtl="0" eaLnBrk="1" latinLnBrk="0" hangingPunct="1">
                        <a:defRPr sz="1800" kern="1200">
                          <a:solidFill>
                            <a:schemeClr val="dk1"/>
                          </a:solidFill>
                          <a:latin typeface="Perpetua"/>
                          <a:cs typeface="Arial"/>
                        </a:defRPr>
                      </a:lvl5pPr>
                      <a:lvl6pPr marL="2286000" algn="l" defTabSz="914400" rtl="0" eaLnBrk="1" latinLnBrk="0" hangingPunct="1">
                        <a:defRPr sz="1800" kern="1200">
                          <a:solidFill>
                            <a:schemeClr val="dk1"/>
                          </a:solidFill>
                          <a:latin typeface="Perpetua"/>
                          <a:cs typeface="Arial"/>
                        </a:defRPr>
                      </a:lvl6pPr>
                      <a:lvl7pPr marL="2743200" algn="l" defTabSz="914400" rtl="0" eaLnBrk="1" latinLnBrk="0" hangingPunct="1">
                        <a:defRPr sz="1800" kern="1200">
                          <a:solidFill>
                            <a:schemeClr val="dk1"/>
                          </a:solidFill>
                          <a:latin typeface="Perpetua"/>
                          <a:cs typeface="Arial"/>
                        </a:defRPr>
                      </a:lvl7pPr>
                      <a:lvl8pPr marL="3200400" algn="l" defTabSz="914400" rtl="0" eaLnBrk="1" latinLnBrk="0" hangingPunct="1">
                        <a:defRPr sz="1800" kern="1200">
                          <a:solidFill>
                            <a:schemeClr val="dk1"/>
                          </a:solidFill>
                          <a:latin typeface="Perpetua"/>
                          <a:cs typeface="Arial"/>
                        </a:defRPr>
                      </a:lvl8pPr>
                      <a:lvl9pPr marL="3657600" algn="l" defTabSz="914400" rtl="0" eaLnBrk="1" latinLnBrk="0" hangingPunct="1">
                        <a:defRPr sz="1800" kern="1200">
                          <a:solidFill>
                            <a:schemeClr val="dk1"/>
                          </a:solidFill>
                          <a:latin typeface="Perpetua"/>
                          <a:cs typeface="Arial"/>
                        </a:defRPr>
                      </a:lvl9pPr>
                    </a:lstStyle>
                    <a:p>
                      <a:pPr marL="0" marR="0" algn="r">
                        <a:spcBef>
                          <a:spcPts val="0"/>
                        </a:spcBef>
                        <a:spcAft>
                          <a:spcPts val="0"/>
                        </a:spcAft>
                      </a:pPr>
                      <a:r>
                        <a:rPr lang="en-US" sz="2000" dirty="0">
                          <a:effectLst/>
                        </a:rPr>
                        <a:t>4.8</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1" marR="68581"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34817">
                        <a:tint val="20000"/>
                      </a:srgbClr>
                    </a:solidFill>
                  </a:tcPr>
                </a:tc>
                <a:extLst>
                  <a:ext uri="{0D108BD9-81ED-4DB2-BD59-A6C34878D82A}">
                    <a16:rowId xmlns:a16="http://schemas.microsoft.com/office/drawing/2014/main" val="10010"/>
                  </a:ext>
                </a:extLst>
              </a:tr>
              <a:tr h="354236">
                <a:tc>
                  <a:txBody>
                    <a:bodyPr/>
                    <a:lstStyle>
                      <a:lvl1pPr marL="0" algn="l" defTabSz="914400" rtl="0" eaLnBrk="1" latinLnBrk="0" hangingPunct="1">
                        <a:defRPr sz="1800" b="1" kern="1200">
                          <a:solidFill>
                            <a:schemeClr val="lt1"/>
                          </a:solidFill>
                          <a:latin typeface="Perpetua"/>
                          <a:cs typeface="Arial"/>
                        </a:defRPr>
                      </a:lvl1pPr>
                      <a:lvl2pPr marL="457200" algn="l" defTabSz="914400" rtl="0" eaLnBrk="1" latinLnBrk="0" hangingPunct="1">
                        <a:defRPr sz="1800" b="1" kern="1200">
                          <a:solidFill>
                            <a:schemeClr val="lt1"/>
                          </a:solidFill>
                          <a:latin typeface="Perpetua"/>
                          <a:cs typeface="Arial"/>
                        </a:defRPr>
                      </a:lvl2pPr>
                      <a:lvl3pPr marL="914400" algn="l" defTabSz="914400" rtl="0" eaLnBrk="1" latinLnBrk="0" hangingPunct="1">
                        <a:defRPr sz="1800" b="1" kern="1200">
                          <a:solidFill>
                            <a:schemeClr val="lt1"/>
                          </a:solidFill>
                          <a:latin typeface="Perpetua"/>
                          <a:cs typeface="Arial"/>
                        </a:defRPr>
                      </a:lvl3pPr>
                      <a:lvl4pPr marL="1371600" algn="l" defTabSz="914400" rtl="0" eaLnBrk="1" latinLnBrk="0" hangingPunct="1">
                        <a:defRPr sz="1800" b="1" kern="1200">
                          <a:solidFill>
                            <a:schemeClr val="lt1"/>
                          </a:solidFill>
                          <a:latin typeface="Perpetua"/>
                          <a:cs typeface="Arial"/>
                        </a:defRPr>
                      </a:lvl4pPr>
                      <a:lvl5pPr marL="1828800" algn="l" defTabSz="914400" rtl="0" eaLnBrk="1" latinLnBrk="0" hangingPunct="1">
                        <a:defRPr sz="1800" b="1" kern="1200">
                          <a:solidFill>
                            <a:schemeClr val="lt1"/>
                          </a:solidFill>
                          <a:latin typeface="Perpetua"/>
                          <a:cs typeface="Arial"/>
                        </a:defRPr>
                      </a:lvl5pPr>
                      <a:lvl6pPr marL="2286000" algn="l" defTabSz="914400" rtl="0" eaLnBrk="1" latinLnBrk="0" hangingPunct="1">
                        <a:defRPr sz="1800" b="1" kern="1200">
                          <a:solidFill>
                            <a:schemeClr val="lt1"/>
                          </a:solidFill>
                          <a:latin typeface="Perpetua"/>
                          <a:cs typeface="Arial"/>
                        </a:defRPr>
                      </a:lvl6pPr>
                      <a:lvl7pPr marL="2743200" algn="l" defTabSz="914400" rtl="0" eaLnBrk="1" latinLnBrk="0" hangingPunct="1">
                        <a:defRPr sz="1800" b="1" kern="1200">
                          <a:solidFill>
                            <a:schemeClr val="lt1"/>
                          </a:solidFill>
                          <a:latin typeface="Perpetua"/>
                          <a:cs typeface="Arial"/>
                        </a:defRPr>
                      </a:lvl7pPr>
                      <a:lvl8pPr marL="3200400" algn="l" defTabSz="914400" rtl="0" eaLnBrk="1" latinLnBrk="0" hangingPunct="1">
                        <a:defRPr sz="1800" b="1" kern="1200">
                          <a:solidFill>
                            <a:schemeClr val="lt1"/>
                          </a:solidFill>
                          <a:latin typeface="Perpetua"/>
                          <a:cs typeface="Arial"/>
                        </a:defRPr>
                      </a:lvl8pPr>
                      <a:lvl9pPr marL="3657600" algn="l" defTabSz="914400" rtl="0" eaLnBrk="1" latinLnBrk="0" hangingPunct="1">
                        <a:defRPr sz="1800" b="1" kern="1200">
                          <a:solidFill>
                            <a:schemeClr val="lt1"/>
                          </a:solidFill>
                          <a:latin typeface="Perpetua"/>
                          <a:cs typeface="Arial"/>
                        </a:defRPr>
                      </a:lvl9pPr>
                    </a:lstStyle>
                    <a:p>
                      <a:pPr marL="0" marR="0" algn="l">
                        <a:spcBef>
                          <a:spcPts val="0"/>
                        </a:spcBef>
                        <a:spcAft>
                          <a:spcPts val="0"/>
                        </a:spcAft>
                      </a:pPr>
                      <a:r>
                        <a:rPr lang="en-US" sz="2000" dirty="0">
                          <a:effectLst/>
                        </a:rPr>
                        <a:t>Upper East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1" marR="68581"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34817"/>
                    </a:solidFill>
                  </a:tcPr>
                </a:tc>
                <a:tc>
                  <a:txBody>
                    <a:bodyPr/>
                    <a:lstStyle>
                      <a:lvl1pPr marL="0" algn="l" defTabSz="914400" rtl="0" eaLnBrk="1" latinLnBrk="0" hangingPunct="1">
                        <a:defRPr sz="1800" kern="1200">
                          <a:solidFill>
                            <a:schemeClr val="dk1"/>
                          </a:solidFill>
                          <a:latin typeface="Perpetua"/>
                          <a:cs typeface="Arial"/>
                        </a:defRPr>
                      </a:lvl1pPr>
                      <a:lvl2pPr marL="457200" algn="l" defTabSz="914400" rtl="0" eaLnBrk="1" latinLnBrk="0" hangingPunct="1">
                        <a:defRPr sz="1800" kern="1200">
                          <a:solidFill>
                            <a:schemeClr val="dk1"/>
                          </a:solidFill>
                          <a:latin typeface="Perpetua"/>
                          <a:cs typeface="Arial"/>
                        </a:defRPr>
                      </a:lvl2pPr>
                      <a:lvl3pPr marL="914400" algn="l" defTabSz="914400" rtl="0" eaLnBrk="1" latinLnBrk="0" hangingPunct="1">
                        <a:defRPr sz="1800" kern="1200">
                          <a:solidFill>
                            <a:schemeClr val="dk1"/>
                          </a:solidFill>
                          <a:latin typeface="Perpetua"/>
                          <a:cs typeface="Arial"/>
                        </a:defRPr>
                      </a:lvl3pPr>
                      <a:lvl4pPr marL="1371600" algn="l" defTabSz="914400" rtl="0" eaLnBrk="1" latinLnBrk="0" hangingPunct="1">
                        <a:defRPr sz="1800" kern="1200">
                          <a:solidFill>
                            <a:schemeClr val="dk1"/>
                          </a:solidFill>
                          <a:latin typeface="Perpetua"/>
                          <a:cs typeface="Arial"/>
                        </a:defRPr>
                      </a:lvl4pPr>
                      <a:lvl5pPr marL="1828800" algn="l" defTabSz="914400" rtl="0" eaLnBrk="1" latinLnBrk="0" hangingPunct="1">
                        <a:defRPr sz="1800" kern="1200">
                          <a:solidFill>
                            <a:schemeClr val="dk1"/>
                          </a:solidFill>
                          <a:latin typeface="Perpetua"/>
                          <a:cs typeface="Arial"/>
                        </a:defRPr>
                      </a:lvl5pPr>
                      <a:lvl6pPr marL="2286000" algn="l" defTabSz="914400" rtl="0" eaLnBrk="1" latinLnBrk="0" hangingPunct="1">
                        <a:defRPr sz="1800" kern="1200">
                          <a:solidFill>
                            <a:schemeClr val="dk1"/>
                          </a:solidFill>
                          <a:latin typeface="Perpetua"/>
                          <a:cs typeface="Arial"/>
                        </a:defRPr>
                      </a:lvl6pPr>
                      <a:lvl7pPr marL="2743200" algn="l" defTabSz="914400" rtl="0" eaLnBrk="1" latinLnBrk="0" hangingPunct="1">
                        <a:defRPr sz="1800" kern="1200">
                          <a:solidFill>
                            <a:schemeClr val="dk1"/>
                          </a:solidFill>
                          <a:latin typeface="Perpetua"/>
                          <a:cs typeface="Arial"/>
                        </a:defRPr>
                      </a:lvl7pPr>
                      <a:lvl8pPr marL="3200400" algn="l" defTabSz="914400" rtl="0" eaLnBrk="1" latinLnBrk="0" hangingPunct="1">
                        <a:defRPr sz="1800" kern="1200">
                          <a:solidFill>
                            <a:schemeClr val="dk1"/>
                          </a:solidFill>
                          <a:latin typeface="Perpetua"/>
                          <a:cs typeface="Arial"/>
                        </a:defRPr>
                      </a:lvl8pPr>
                      <a:lvl9pPr marL="3657600" algn="l" defTabSz="914400" rtl="0" eaLnBrk="1" latinLnBrk="0" hangingPunct="1">
                        <a:defRPr sz="1800" kern="1200">
                          <a:solidFill>
                            <a:schemeClr val="dk1"/>
                          </a:solidFill>
                          <a:latin typeface="Perpetua"/>
                          <a:cs typeface="Arial"/>
                        </a:defRPr>
                      </a:lvl9pPr>
                    </a:lstStyle>
                    <a:p>
                      <a:pPr marL="0" marR="0" algn="r" fontAlgn="base">
                        <a:spcBef>
                          <a:spcPts val="0"/>
                        </a:spcBef>
                        <a:spcAft>
                          <a:spcPts val="0"/>
                        </a:spcAft>
                      </a:pPr>
                      <a:r>
                        <a:rPr lang="en-US" sz="2000" kern="1200">
                          <a:effectLst/>
                        </a:rPr>
                        <a:t>3.9</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1" marR="68581"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34817">
                        <a:tint val="40000"/>
                      </a:srgbClr>
                    </a:solidFill>
                  </a:tcPr>
                </a:tc>
                <a:tc>
                  <a:txBody>
                    <a:bodyPr/>
                    <a:lstStyle>
                      <a:lvl1pPr marL="0" algn="l" defTabSz="914400" rtl="0" eaLnBrk="1" latinLnBrk="0" hangingPunct="1">
                        <a:defRPr sz="1800" kern="1200">
                          <a:solidFill>
                            <a:schemeClr val="dk1"/>
                          </a:solidFill>
                          <a:latin typeface="Perpetua"/>
                          <a:cs typeface="Arial"/>
                        </a:defRPr>
                      </a:lvl1pPr>
                      <a:lvl2pPr marL="457200" algn="l" defTabSz="914400" rtl="0" eaLnBrk="1" latinLnBrk="0" hangingPunct="1">
                        <a:defRPr sz="1800" kern="1200">
                          <a:solidFill>
                            <a:schemeClr val="dk1"/>
                          </a:solidFill>
                          <a:latin typeface="Perpetua"/>
                          <a:cs typeface="Arial"/>
                        </a:defRPr>
                      </a:lvl2pPr>
                      <a:lvl3pPr marL="914400" algn="l" defTabSz="914400" rtl="0" eaLnBrk="1" latinLnBrk="0" hangingPunct="1">
                        <a:defRPr sz="1800" kern="1200">
                          <a:solidFill>
                            <a:schemeClr val="dk1"/>
                          </a:solidFill>
                          <a:latin typeface="Perpetua"/>
                          <a:cs typeface="Arial"/>
                        </a:defRPr>
                      </a:lvl3pPr>
                      <a:lvl4pPr marL="1371600" algn="l" defTabSz="914400" rtl="0" eaLnBrk="1" latinLnBrk="0" hangingPunct="1">
                        <a:defRPr sz="1800" kern="1200">
                          <a:solidFill>
                            <a:schemeClr val="dk1"/>
                          </a:solidFill>
                          <a:latin typeface="Perpetua"/>
                          <a:cs typeface="Arial"/>
                        </a:defRPr>
                      </a:lvl4pPr>
                      <a:lvl5pPr marL="1828800" algn="l" defTabSz="914400" rtl="0" eaLnBrk="1" latinLnBrk="0" hangingPunct="1">
                        <a:defRPr sz="1800" kern="1200">
                          <a:solidFill>
                            <a:schemeClr val="dk1"/>
                          </a:solidFill>
                          <a:latin typeface="Perpetua"/>
                          <a:cs typeface="Arial"/>
                        </a:defRPr>
                      </a:lvl5pPr>
                      <a:lvl6pPr marL="2286000" algn="l" defTabSz="914400" rtl="0" eaLnBrk="1" latinLnBrk="0" hangingPunct="1">
                        <a:defRPr sz="1800" kern="1200">
                          <a:solidFill>
                            <a:schemeClr val="dk1"/>
                          </a:solidFill>
                          <a:latin typeface="Perpetua"/>
                          <a:cs typeface="Arial"/>
                        </a:defRPr>
                      </a:lvl6pPr>
                      <a:lvl7pPr marL="2743200" algn="l" defTabSz="914400" rtl="0" eaLnBrk="1" latinLnBrk="0" hangingPunct="1">
                        <a:defRPr sz="1800" kern="1200">
                          <a:solidFill>
                            <a:schemeClr val="dk1"/>
                          </a:solidFill>
                          <a:latin typeface="Perpetua"/>
                          <a:cs typeface="Arial"/>
                        </a:defRPr>
                      </a:lvl7pPr>
                      <a:lvl8pPr marL="3200400" algn="l" defTabSz="914400" rtl="0" eaLnBrk="1" latinLnBrk="0" hangingPunct="1">
                        <a:defRPr sz="1800" kern="1200">
                          <a:solidFill>
                            <a:schemeClr val="dk1"/>
                          </a:solidFill>
                          <a:latin typeface="Perpetua"/>
                          <a:cs typeface="Arial"/>
                        </a:defRPr>
                      </a:lvl8pPr>
                      <a:lvl9pPr marL="3657600" algn="l" defTabSz="914400" rtl="0" eaLnBrk="1" latinLnBrk="0" hangingPunct="1">
                        <a:defRPr sz="1800" kern="1200">
                          <a:solidFill>
                            <a:schemeClr val="dk1"/>
                          </a:solidFill>
                          <a:latin typeface="Perpetua"/>
                          <a:cs typeface="Arial"/>
                        </a:defRPr>
                      </a:lvl9pPr>
                    </a:lstStyle>
                    <a:p>
                      <a:pPr marL="0" marR="0" algn="r" fontAlgn="base">
                        <a:spcBef>
                          <a:spcPts val="0"/>
                        </a:spcBef>
                        <a:spcAft>
                          <a:spcPts val="0"/>
                        </a:spcAft>
                      </a:pPr>
                      <a:r>
                        <a:rPr lang="en-US" sz="2000" kern="1200">
                          <a:effectLst/>
                        </a:rPr>
                        <a:t>7.3</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1" marR="68581"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34817">
                        <a:tint val="40000"/>
                      </a:srgbClr>
                    </a:solidFill>
                  </a:tcPr>
                </a:tc>
                <a:tc>
                  <a:txBody>
                    <a:bodyPr/>
                    <a:lstStyle>
                      <a:lvl1pPr marL="0" algn="l" defTabSz="914400" rtl="0" eaLnBrk="1" latinLnBrk="0" hangingPunct="1">
                        <a:defRPr sz="1800" kern="1200">
                          <a:solidFill>
                            <a:schemeClr val="dk1"/>
                          </a:solidFill>
                          <a:latin typeface="Perpetua"/>
                          <a:cs typeface="Arial"/>
                        </a:defRPr>
                      </a:lvl1pPr>
                      <a:lvl2pPr marL="457200" algn="l" defTabSz="914400" rtl="0" eaLnBrk="1" latinLnBrk="0" hangingPunct="1">
                        <a:defRPr sz="1800" kern="1200">
                          <a:solidFill>
                            <a:schemeClr val="dk1"/>
                          </a:solidFill>
                          <a:latin typeface="Perpetua"/>
                          <a:cs typeface="Arial"/>
                        </a:defRPr>
                      </a:lvl2pPr>
                      <a:lvl3pPr marL="914400" algn="l" defTabSz="914400" rtl="0" eaLnBrk="1" latinLnBrk="0" hangingPunct="1">
                        <a:defRPr sz="1800" kern="1200">
                          <a:solidFill>
                            <a:schemeClr val="dk1"/>
                          </a:solidFill>
                          <a:latin typeface="Perpetua"/>
                          <a:cs typeface="Arial"/>
                        </a:defRPr>
                      </a:lvl3pPr>
                      <a:lvl4pPr marL="1371600" algn="l" defTabSz="914400" rtl="0" eaLnBrk="1" latinLnBrk="0" hangingPunct="1">
                        <a:defRPr sz="1800" kern="1200">
                          <a:solidFill>
                            <a:schemeClr val="dk1"/>
                          </a:solidFill>
                          <a:latin typeface="Perpetua"/>
                          <a:cs typeface="Arial"/>
                        </a:defRPr>
                      </a:lvl4pPr>
                      <a:lvl5pPr marL="1828800" algn="l" defTabSz="914400" rtl="0" eaLnBrk="1" latinLnBrk="0" hangingPunct="1">
                        <a:defRPr sz="1800" kern="1200">
                          <a:solidFill>
                            <a:schemeClr val="dk1"/>
                          </a:solidFill>
                          <a:latin typeface="Perpetua"/>
                          <a:cs typeface="Arial"/>
                        </a:defRPr>
                      </a:lvl5pPr>
                      <a:lvl6pPr marL="2286000" algn="l" defTabSz="914400" rtl="0" eaLnBrk="1" latinLnBrk="0" hangingPunct="1">
                        <a:defRPr sz="1800" kern="1200">
                          <a:solidFill>
                            <a:schemeClr val="dk1"/>
                          </a:solidFill>
                          <a:latin typeface="Perpetua"/>
                          <a:cs typeface="Arial"/>
                        </a:defRPr>
                      </a:lvl6pPr>
                      <a:lvl7pPr marL="2743200" algn="l" defTabSz="914400" rtl="0" eaLnBrk="1" latinLnBrk="0" hangingPunct="1">
                        <a:defRPr sz="1800" kern="1200">
                          <a:solidFill>
                            <a:schemeClr val="dk1"/>
                          </a:solidFill>
                          <a:latin typeface="Perpetua"/>
                          <a:cs typeface="Arial"/>
                        </a:defRPr>
                      </a:lvl7pPr>
                      <a:lvl8pPr marL="3200400" algn="l" defTabSz="914400" rtl="0" eaLnBrk="1" latinLnBrk="0" hangingPunct="1">
                        <a:defRPr sz="1800" kern="1200">
                          <a:solidFill>
                            <a:schemeClr val="dk1"/>
                          </a:solidFill>
                          <a:latin typeface="Perpetua"/>
                          <a:cs typeface="Arial"/>
                        </a:defRPr>
                      </a:lvl8pPr>
                      <a:lvl9pPr marL="3657600" algn="l" defTabSz="914400" rtl="0" eaLnBrk="1" latinLnBrk="0" hangingPunct="1">
                        <a:defRPr sz="1800" kern="1200">
                          <a:solidFill>
                            <a:schemeClr val="dk1"/>
                          </a:solidFill>
                          <a:latin typeface="Perpetua"/>
                          <a:cs typeface="Arial"/>
                        </a:defRPr>
                      </a:lvl9pPr>
                    </a:lstStyle>
                    <a:p>
                      <a:pPr marL="0" marR="0" algn="r" fontAlgn="base">
                        <a:spcBef>
                          <a:spcPts val="0"/>
                        </a:spcBef>
                        <a:spcAft>
                          <a:spcPts val="0"/>
                        </a:spcAft>
                      </a:pPr>
                      <a:r>
                        <a:rPr lang="en-US" sz="2000" kern="1200">
                          <a:effectLst/>
                        </a:rPr>
                        <a:t>12.9</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1" marR="68581"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34817">
                        <a:tint val="40000"/>
                      </a:srgbClr>
                    </a:solidFill>
                  </a:tcPr>
                </a:tc>
                <a:tc>
                  <a:txBody>
                    <a:bodyPr/>
                    <a:lstStyle>
                      <a:lvl1pPr marL="0" algn="l" defTabSz="914400" rtl="0" eaLnBrk="1" latinLnBrk="0" hangingPunct="1">
                        <a:defRPr sz="1800" kern="1200">
                          <a:solidFill>
                            <a:schemeClr val="dk1"/>
                          </a:solidFill>
                          <a:latin typeface="Perpetua"/>
                          <a:cs typeface="Arial"/>
                        </a:defRPr>
                      </a:lvl1pPr>
                      <a:lvl2pPr marL="457200" algn="l" defTabSz="914400" rtl="0" eaLnBrk="1" latinLnBrk="0" hangingPunct="1">
                        <a:defRPr sz="1800" kern="1200">
                          <a:solidFill>
                            <a:schemeClr val="dk1"/>
                          </a:solidFill>
                          <a:latin typeface="Perpetua"/>
                          <a:cs typeface="Arial"/>
                        </a:defRPr>
                      </a:lvl2pPr>
                      <a:lvl3pPr marL="914400" algn="l" defTabSz="914400" rtl="0" eaLnBrk="1" latinLnBrk="0" hangingPunct="1">
                        <a:defRPr sz="1800" kern="1200">
                          <a:solidFill>
                            <a:schemeClr val="dk1"/>
                          </a:solidFill>
                          <a:latin typeface="Perpetua"/>
                          <a:cs typeface="Arial"/>
                        </a:defRPr>
                      </a:lvl3pPr>
                      <a:lvl4pPr marL="1371600" algn="l" defTabSz="914400" rtl="0" eaLnBrk="1" latinLnBrk="0" hangingPunct="1">
                        <a:defRPr sz="1800" kern="1200">
                          <a:solidFill>
                            <a:schemeClr val="dk1"/>
                          </a:solidFill>
                          <a:latin typeface="Perpetua"/>
                          <a:cs typeface="Arial"/>
                        </a:defRPr>
                      </a:lvl4pPr>
                      <a:lvl5pPr marL="1828800" algn="l" defTabSz="914400" rtl="0" eaLnBrk="1" latinLnBrk="0" hangingPunct="1">
                        <a:defRPr sz="1800" kern="1200">
                          <a:solidFill>
                            <a:schemeClr val="dk1"/>
                          </a:solidFill>
                          <a:latin typeface="Perpetua"/>
                          <a:cs typeface="Arial"/>
                        </a:defRPr>
                      </a:lvl5pPr>
                      <a:lvl6pPr marL="2286000" algn="l" defTabSz="914400" rtl="0" eaLnBrk="1" latinLnBrk="0" hangingPunct="1">
                        <a:defRPr sz="1800" kern="1200">
                          <a:solidFill>
                            <a:schemeClr val="dk1"/>
                          </a:solidFill>
                          <a:latin typeface="Perpetua"/>
                          <a:cs typeface="Arial"/>
                        </a:defRPr>
                      </a:lvl6pPr>
                      <a:lvl7pPr marL="2743200" algn="l" defTabSz="914400" rtl="0" eaLnBrk="1" latinLnBrk="0" hangingPunct="1">
                        <a:defRPr sz="1800" kern="1200">
                          <a:solidFill>
                            <a:schemeClr val="dk1"/>
                          </a:solidFill>
                          <a:latin typeface="Perpetua"/>
                          <a:cs typeface="Arial"/>
                        </a:defRPr>
                      </a:lvl7pPr>
                      <a:lvl8pPr marL="3200400" algn="l" defTabSz="914400" rtl="0" eaLnBrk="1" latinLnBrk="0" hangingPunct="1">
                        <a:defRPr sz="1800" kern="1200">
                          <a:solidFill>
                            <a:schemeClr val="dk1"/>
                          </a:solidFill>
                          <a:latin typeface="Perpetua"/>
                          <a:cs typeface="Arial"/>
                        </a:defRPr>
                      </a:lvl8pPr>
                      <a:lvl9pPr marL="3657600" algn="l" defTabSz="914400" rtl="0" eaLnBrk="1" latinLnBrk="0" hangingPunct="1">
                        <a:defRPr sz="1800" kern="1200">
                          <a:solidFill>
                            <a:schemeClr val="dk1"/>
                          </a:solidFill>
                          <a:latin typeface="Perpetua"/>
                          <a:cs typeface="Arial"/>
                        </a:defRPr>
                      </a:lvl9pPr>
                    </a:lstStyle>
                    <a:p>
                      <a:pPr marL="0" marR="0" algn="r" fontAlgn="base">
                        <a:spcBef>
                          <a:spcPts val="0"/>
                        </a:spcBef>
                        <a:spcAft>
                          <a:spcPts val="0"/>
                        </a:spcAft>
                      </a:pPr>
                      <a:r>
                        <a:rPr lang="en-US" sz="2000" kern="1200">
                          <a:effectLst/>
                        </a:rPr>
                        <a:t>15.7</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1" marR="68581"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34817">
                        <a:tint val="40000"/>
                      </a:srgbClr>
                    </a:solidFill>
                  </a:tcPr>
                </a:tc>
                <a:tc>
                  <a:txBody>
                    <a:bodyPr/>
                    <a:lstStyle>
                      <a:lvl1pPr marL="0" algn="l" defTabSz="914400" rtl="0" eaLnBrk="1" latinLnBrk="0" hangingPunct="1">
                        <a:defRPr sz="1800" kern="1200">
                          <a:solidFill>
                            <a:schemeClr val="dk1"/>
                          </a:solidFill>
                          <a:latin typeface="Perpetua"/>
                          <a:cs typeface="Arial"/>
                        </a:defRPr>
                      </a:lvl1pPr>
                      <a:lvl2pPr marL="457200" algn="l" defTabSz="914400" rtl="0" eaLnBrk="1" latinLnBrk="0" hangingPunct="1">
                        <a:defRPr sz="1800" kern="1200">
                          <a:solidFill>
                            <a:schemeClr val="dk1"/>
                          </a:solidFill>
                          <a:latin typeface="Perpetua"/>
                          <a:cs typeface="Arial"/>
                        </a:defRPr>
                      </a:lvl2pPr>
                      <a:lvl3pPr marL="914400" algn="l" defTabSz="914400" rtl="0" eaLnBrk="1" latinLnBrk="0" hangingPunct="1">
                        <a:defRPr sz="1800" kern="1200">
                          <a:solidFill>
                            <a:schemeClr val="dk1"/>
                          </a:solidFill>
                          <a:latin typeface="Perpetua"/>
                          <a:cs typeface="Arial"/>
                        </a:defRPr>
                      </a:lvl3pPr>
                      <a:lvl4pPr marL="1371600" algn="l" defTabSz="914400" rtl="0" eaLnBrk="1" latinLnBrk="0" hangingPunct="1">
                        <a:defRPr sz="1800" kern="1200">
                          <a:solidFill>
                            <a:schemeClr val="dk1"/>
                          </a:solidFill>
                          <a:latin typeface="Perpetua"/>
                          <a:cs typeface="Arial"/>
                        </a:defRPr>
                      </a:lvl4pPr>
                      <a:lvl5pPr marL="1828800" algn="l" defTabSz="914400" rtl="0" eaLnBrk="1" latinLnBrk="0" hangingPunct="1">
                        <a:defRPr sz="1800" kern="1200">
                          <a:solidFill>
                            <a:schemeClr val="dk1"/>
                          </a:solidFill>
                          <a:latin typeface="Perpetua"/>
                          <a:cs typeface="Arial"/>
                        </a:defRPr>
                      </a:lvl5pPr>
                      <a:lvl6pPr marL="2286000" algn="l" defTabSz="914400" rtl="0" eaLnBrk="1" latinLnBrk="0" hangingPunct="1">
                        <a:defRPr sz="1800" kern="1200">
                          <a:solidFill>
                            <a:schemeClr val="dk1"/>
                          </a:solidFill>
                          <a:latin typeface="Perpetua"/>
                          <a:cs typeface="Arial"/>
                        </a:defRPr>
                      </a:lvl6pPr>
                      <a:lvl7pPr marL="2743200" algn="l" defTabSz="914400" rtl="0" eaLnBrk="1" latinLnBrk="0" hangingPunct="1">
                        <a:defRPr sz="1800" kern="1200">
                          <a:solidFill>
                            <a:schemeClr val="dk1"/>
                          </a:solidFill>
                          <a:latin typeface="Perpetua"/>
                          <a:cs typeface="Arial"/>
                        </a:defRPr>
                      </a:lvl7pPr>
                      <a:lvl8pPr marL="3200400" algn="l" defTabSz="914400" rtl="0" eaLnBrk="1" latinLnBrk="0" hangingPunct="1">
                        <a:defRPr sz="1800" kern="1200">
                          <a:solidFill>
                            <a:schemeClr val="dk1"/>
                          </a:solidFill>
                          <a:latin typeface="Perpetua"/>
                          <a:cs typeface="Arial"/>
                        </a:defRPr>
                      </a:lvl8pPr>
                      <a:lvl9pPr marL="3657600" algn="l" defTabSz="914400" rtl="0" eaLnBrk="1" latinLnBrk="0" hangingPunct="1">
                        <a:defRPr sz="1800" kern="1200">
                          <a:solidFill>
                            <a:schemeClr val="dk1"/>
                          </a:solidFill>
                          <a:latin typeface="Perpetua"/>
                          <a:cs typeface="Arial"/>
                        </a:defRPr>
                      </a:lvl9pPr>
                    </a:lstStyle>
                    <a:p>
                      <a:pPr marL="0" marR="0" algn="r">
                        <a:spcBef>
                          <a:spcPts val="0"/>
                        </a:spcBef>
                        <a:spcAft>
                          <a:spcPts val="0"/>
                        </a:spcAft>
                      </a:pPr>
                      <a:r>
                        <a:rPr lang="en-US" sz="2000">
                          <a:effectLst/>
                        </a:rPr>
                        <a:t>21.0</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1" marR="68581"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34817">
                        <a:tint val="40000"/>
                      </a:srgbClr>
                    </a:solidFill>
                  </a:tcPr>
                </a:tc>
                <a:tc>
                  <a:txBody>
                    <a:bodyPr/>
                    <a:lstStyle>
                      <a:lvl1pPr marL="0" algn="l" defTabSz="914400" rtl="0" eaLnBrk="1" latinLnBrk="0" hangingPunct="1">
                        <a:defRPr sz="1800" kern="1200">
                          <a:solidFill>
                            <a:schemeClr val="dk1"/>
                          </a:solidFill>
                          <a:latin typeface="Perpetua"/>
                          <a:cs typeface="Arial"/>
                        </a:defRPr>
                      </a:lvl1pPr>
                      <a:lvl2pPr marL="457200" algn="l" defTabSz="914400" rtl="0" eaLnBrk="1" latinLnBrk="0" hangingPunct="1">
                        <a:defRPr sz="1800" kern="1200">
                          <a:solidFill>
                            <a:schemeClr val="dk1"/>
                          </a:solidFill>
                          <a:latin typeface="Perpetua"/>
                          <a:cs typeface="Arial"/>
                        </a:defRPr>
                      </a:lvl2pPr>
                      <a:lvl3pPr marL="914400" algn="l" defTabSz="914400" rtl="0" eaLnBrk="1" latinLnBrk="0" hangingPunct="1">
                        <a:defRPr sz="1800" kern="1200">
                          <a:solidFill>
                            <a:schemeClr val="dk1"/>
                          </a:solidFill>
                          <a:latin typeface="Perpetua"/>
                          <a:cs typeface="Arial"/>
                        </a:defRPr>
                      </a:lvl3pPr>
                      <a:lvl4pPr marL="1371600" algn="l" defTabSz="914400" rtl="0" eaLnBrk="1" latinLnBrk="0" hangingPunct="1">
                        <a:defRPr sz="1800" kern="1200">
                          <a:solidFill>
                            <a:schemeClr val="dk1"/>
                          </a:solidFill>
                          <a:latin typeface="Perpetua"/>
                          <a:cs typeface="Arial"/>
                        </a:defRPr>
                      </a:lvl4pPr>
                      <a:lvl5pPr marL="1828800" algn="l" defTabSz="914400" rtl="0" eaLnBrk="1" latinLnBrk="0" hangingPunct="1">
                        <a:defRPr sz="1800" kern="1200">
                          <a:solidFill>
                            <a:schemeClr val="dk1"/>
                          </a:solidFill>
                          <a:latin typeface="Perpetua"/>
                          <a:cs typeface="Arial"/>
                        </a:defRPr>
                      </a:lvl5pPr>
                      <a:lvl6pPr marL="2286000" algn="l" defTabSz="914400" rtl="0" eaLnBrk="1" latinLnBrk="0" hangingPunct="1">
                        <a:defRPr sz="1800" kern="1200">
                          <a:solidFill>
                            <a:schemeClr val="dk1"/>
                          </a:solidFill>
                          <a:latin typeface="Perpetua"/>
                          <a:cs typeface="Arial"/>
                        </a:defRPr>
                      </a:lvl6pPr>
                      <a:lvl7pPr marL="2743200" algn="l" defTabSz="914400" rtl="0" eaLnBrk="1" latinLnBrk="0" hangingPunct="1">
                        <a:defRPr sz="1800" kern="1200">
                          <a:solidFill>
                            <a:schemeClr val="dk1"/>
                          </a:solidFill>
                          <a:latin typeface="Perpetua"/>
                          <a:cs typeface="Arial"/>
                        </a:defRPr>
                      </a:lvl7pPr>
                      <a:lvl8pPr marL="3200400" algn="l" defTabSz="914400" rtl="0" eaLnBrk="1" latinLnBrk="0" hangingPunct="1">
                        <a:defRPr sz="1800" kern="1200">
                          <a:solidFill>
                            <a:schemeClr val="dk1"/>
                          </a:solidFill>
                          <a:latin typeface="Perpetua"/>
                          <a:cs typeface="Arial"/>
                        </a:defRPr>
                      </a:lvl8pPr>
                      <a:lvl9pPr marL="3657600" algn="l" defTabSz="914400" rtl="0" eaLnBrk="1" latinLnBrk="0" hangingPunct="1">
                        <a:defRPr sz="1800" kern="1200">
                          <a:solidFill>
                            <a:schemeClr val="dk1"/>
                          </a:solidFill>
                          <a:latin typeface="Perpetua"/>
                          <a:cs typeface="Arial"/>
                        </a:defRPr>
                      </a:lvl9pPr>
                    </a:lstStyle>
                    <a:p>
                      <a:pPr marL="0" marR="0" algn="r" fontAlgn="base">
                        <a:spcBef>
                          <a:spcPts val="0"/>
                        </a:spcBef>
                        <a:spcAft>
                          <a:spcPts val="0"/>
                        </a:spcAft>
                      </a:pPr>
                      <a:r>
                        <a:rPr lang="en-US" sz="2000" kern="1200">
                          <a:effectLst/>
                        </a:rPr>
                        <a:t>7.8</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1" marR="68581"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34817">
                        <a:tint val="40000"/>
                      </a:srgbClr>
                    </a:solidFill>
                  </a:tcPr>
                </a:tc>
                <a:tc>
                  <a:txBody>
                    <a:bodyPr/>
                    <a:lstStyle>
                      <a:lvl1pPr marL="0" algn="l" defTabSz="914400" rtl="0" eaLnBrk="1" latinLnBrk="0" hangingPunct="1">
                        <a:defRPr sz="1800" kern="1200">
                          <a:solidFill>
                            <a:schemeClr val="dk1"/>
                          </a:solidFill>
                          <a:latin typeface="Perpetua"/>
                          <a:cs typeface="Arial"/>
                        </a:defRPr>
                      </a:lvl1pPr>
                      <a:lvl2pPr marL="457200" algn="l" defTabSz="914400" rtl="0" eaLnBrk="1" latinLnBrk="0" hangingPunct="1">
                        <a:defRPr sz="1800" kern="1200">
                          <a:solidFill>
                            <a:schemeClr val="dk1"/>
                          </a:solidFill>
                          <a:latin typeface="Perpetua"/>
                          <a:cs typeface="Arial"/>
                        </a:defRPr>
                      </a:lvl2pPr>
                      <a:lvl3pPr marL="914400" algn="l" defTabSz="914400" rtl="0" eaLnBrk="1" latinLnBrk="0" hangingPunct="1">
                        <a:defRPr sz="1800" kern="1200">
                          <a:solidFill>
                            <a:schemeClr val="dk1"/>
                          </a:solidFill>
                          <a:latin typeface="Perpetua"/>
                          <a:cs typeface="Arial"/>
                        </a:defRPr>
                      </a:lvl3pPr>
                      <a:lvl4pPr marL="1371600" algn="l" defTabSz="914400" rtl="0" eaLnBrk="1" latinLnBrk="0" hangingPunct="1">
                        <a:defRPr sz="1800" kern="1200">
                          <a:solidFill>
                            <a:schemeClr val="dk1"/>
                          </a:solidFill>
                          <a:latin typeface="Perpetua"/>
                          <a:cs typeface="Arial"/>
                        </a:defRPr>
                      </a:lvl4pPr>
                      <a:lvl5pPr marL="1828800" algn="l" defTabSz="914400" rtl="0" eaLnBrk="1" latinLnBrk="0" hangingPunct="1">
                        <a:defRPr sz="1800" kern="1200">
                          <a:solidFill>
                            <a:schemeClr val="dk1"/>
                          </a:solidFill>
                          <a:latin typeface="Perpetua"/>
                          <a:cs typeface="Arial"/>
                        </a:defRPr>
                      </a:lvl5pPr>
                      <a:lvl6pPr marL="2286000" algn="l" defTabSz="914400" rtl="0" eaLnBrk="1" latinLnBrk="0" hangingPunct="1">
                        <a:defRPr sz="1800" kern="1200">
                          <a:solidFill>
                            <a:schemeClr val="dk1"/>
                          </a:solidFill>
                          <a:latin typeface="Perpetua"/>
                          <a:cs typeface="Arial"/>
                        </a:defRPr>
                      </a:lvl6pPr>
                      <a:lvl7pPr marL="2743200" algn="l" defTabSz="914400" rtl="0" eaLnBrk="1" latinLnBrk="0" hangingPunct="1">
                        <a:defRPr sz="1800" kern="1200">
                          <a:solidFill>
                            <a:schemeClr val="dk1"/>
                          </a:solidFill>
                          <a:latin typeface="Perpetua"/>
                          <a:cs typeface="Arial"/>
                        </a:defRPr>
                      </a:lvl7pPr>
                      <a:lvl8pPr marL="3200400" algn="l" defTabSz="914400" rtl="0" eaLnBrk="1" latinLnBrk="0" hangingPunct="1">
                        <a:defRPr sz="1800" kern="1200">
                          <a:solidFill>
                            <a:schemeClr val="dk1"/>
                          </a:solidFill>
                          <a:latin typeface="Perpetua"/>
                          <a:cs typeface="Arial"/>
                        </a:defRPr>
                      </a:lvl8pPr>
                      <a:lvl9pPr marL="3657600" algn="l" defTabSz="914400" rtl="0" eaLnBrk="1" latinLnBrk="0" hangingPunct="1">
                        <a:defRPr sz="1800" kern="1200">
                          <a:solidFill>
                            <a:schemeClr val="dk1"/>
                          </a:solidFill>
                          <a:latin typeface="Perpetua"/>
                          <a:cs typeface="Arial"/>
                        </a:defRPr>
                      </a:lvl9pPr>
                    </a:lstStyle>
                    <a:p>
                      <a:pPr marL="0" marR="0" algn="r" fontAlgn="base">
                        <a:spcBef>
                          <a:spcPts val="0"/>
                        </a:spcBef>
                        <a:spcAft>
                          <a:spcPts val="0"/>
                        </a:spcAft>
                      </a:pPr>
                      <a:r>
                        <a:rPr lang="en-US" sz="2000" kern="1200">
                          <a:effectLst/>
                        </a:rPr>
                        <a:t>6.5</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1" marR="68581"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34817">
                        <a:tint val="40000"/>
                      </a:srgbClr>
                    </a:solidFill>
                  </a:tcPr>
                </a:tc>
                <a:tc>
                  <a:txBody>
                    <a:bodyPr/>
                    <a:lstStyle>
                      <a:lvl1pPr marL="0" algn="l" defTabSz="914400" rtl="0" eaLnBrk="1" latinLnBrk="0" hangingPunct="1">
                        <a:defRPr sz="1800" kern="1200">
                          <a:solidFill>
                            <a:schemeClr val="dk1"/>
                          </a:solidFill>
                          <a:latin typeface="Perpetua"/>
                          <a:cs typeface="Arial"/>
                        </a:defRPr>
                      </a:lvl1pPr>
                      <a:lvl2pPr marL="457200" algn="l" defTabSz="914400" rtl="0" eaLnBrk="1" latinLnBrk="0" hangingPunct="1">
                        <a:defRPr sz="1800" kern="1200">
                          <a:solidFill>
                            <a:schemeClr val="dk1"/>
                          </a:solidFill>
                          <a:latin typeface="Perpetua"/>
                          <a:cs typeface="Arial"/>
                        </a:defRPr>
                      </a:lvl2pPr>
                      <a:lvl3pPr marL="914400" algn="l" defTabSz="914400" rtl="0" eaLnBrk="1" latinLnBrk="0" hangingPunct="1">
                        <a:defRPr sz="1800" kern="1200">
                          <a:solidFill>
                            <a:schemeClr val="dk1"/>
                          </a:solidFill>
                          <a:latin typeface="Perpetua"/>
                          <a:cs typeface="Arial"/>
                        </a:defRPr>
                      </a:lvl3pPr>
                      <a:lvl4pPr marL="1371600" algn="l" defTabSz="914400" rtl="0" eaLnBrk="1" latinLnBrk="0" hangingPunct="1">
                        <a:defRPr sz="1800" kern="1200">
                          <a:solidFill>
                            <a:schemeClr val="dk1"/>
                          </a:solidFill>
                          <a:latin typeface="Perpetua"/>
                          <a:cs typeface="Arial"/>
                        </a:defRPr>
                      </a:lvl4pPr>
                      <a:lvl5pPr marL="1828800" algn="l" defTabSz="914400" rtl="0" eaLnBrk="1" latinLnBrk="0" hangingPunct="1">
                        <a:defRPr sz="1800" kern="1200">
                          <a:solidFill>
                            <a:schemeClr val="dk1"/>
                          </a:solidFill>
                          <a:latin typeface="Perpetua"/>
                          <a:cs typeface="Arial"/>
                        </a:defRPr>
                      </a:lvl5pPr>
                      <a:lvl6pPr marL="2286000" algn="l" defTabSz="914400" rtl="0" eaLnBrk="1" latinLnBrk="0" hangingPunct="1">
                        <a:defRPr sz="1800" kern="1200">
                          <a:solidFill>
                            <a:schemeClr val="dk1"/>
                          </a:solidFill>
                          <a:latin typeface="Perpetua"/>
                          <a:cs typeface="Arial"/>
                        </a:defRPr>
                      </a:lvl6pPr>
                      <a:lvl7pPr marL="2743200" algn="l" defTabSz="914400" rtl="0" eaLnBrk="1" latinLnBrk="0" hangingPunct="1">
                        <a:defRPr sz="1800" kern="1200">
                          <a:solidFill>
                            <a:schemeClr val="dk1"/>
                          </a:solidFill>
                          <a:latin typeface="Perpetua"/>
                          <a:cs typeface="Arial"/>
                        </a:defRPr>
                      </a:lvl7pPr>
                      <a:lvl8pPr marL="3200400" algn="l" defTabSz="914400" rtl="0" eaLnBrk="1" latinLnBrk="0" hangingPunct="1">
                        <a:defRPr sz="1800" kern="1200">
                          <a:solidFill>
                            <a:schemeClr val="dk1"/>
                          </a:solidFill>
                          <a:latin typeface="Perpetua"/>
                          <a:cs typeface="Arial"/>
                        </a:defRPr>
                      </a:lvl8pPr>
                      <a:lvl9pPr marL="3657600" algn="l" defTabSz="914400" rtl="0" eaLnBrk="1" latinLnBrk="0" hangingPunct="1">
                        <a:defRPr sz="1800" kern="1200">
                          <a:solidFill>
                            <a:schemeClr val="dk1"/>
                          </a:solidFill>
                          <a:latin typeface="Perpetua"/>
                          <a:cs typeface="Arial"/>
                        </a:defRPr>
                      </a:lvl9pPr>
                    </a:lstStyle>
                    <a:p>
                      <a:pPr marL="0" marR="0" algn="r" fontAlgn="base">
                        <a:spcBef>
                          <a:spcPts val="0"/>
                        </a:spcBef>
                        <a:spcAft>
                          <a:spcPts val="0"/>
                        </a:spcAft>
                      </a:pPr>
                      <a:r>
                        <a:rPr lang="en-US" sz="2000" kern="1200">
                          <a:effectLst/>
                        </a:rPr>
                        <a:t>2.3</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1" marR="68581"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34817">
                        <a:tint val="40000"/>
                      </a:srgbClr>
                    </a:solidFill>
                  </a:tcPr>
                </a:tc>
                <a:tc>
                  <a:txBody>
                    <a:bodyPr/>
                    <a:lstStyle>
                      <a:lvl1pPr marL="0" algn="l" defTabSz="914400" rtl="0" eaLnBrk="1" latinLnBrk="0" hangingPunct="1">
                        <a:defRPr sz="1800" kern="1200">
                          <a:solidFill>
                            <a:schemeClr val="dk1"/>
                          </a:solidFill>
                          <a:latin typeface="Perpetua"/>
                          <a:cs typeface="Arial"/>
                        </a:defRPr>
                      </a:lvl1pPr>
                      <a:lvl2pPr marL="457200" algn="l" defTabSz="914400" rtl="0" eaLnBrk="1" latinLnBrk="0" hangingPunct="1">
                        <a:defRPr sz="1800" kern="1200">
                          <a:solidFill>
                            <a:schemeClr val="dk1"/>
                          </a:solidFill>
                          <a:latin typeface="Perpetua"/>
                          <a:cs typeface="Arial"/>
                        </a:defRPr>
                      </a:lvl2pPr>
                      <a:lvl3pPr marL="914400" algn="l" defTabSz="914400" rtl="0" eaLnBrk="1" latinLnBrk="0" hangingPunct="1">
                        <a:defRPr sz="1800" kern="1200">
                          <a:solidFill>
                            <a:schemeClr val="dk1"/>
                          </a:solidFill>
                          <a:latin typeface="Perpetua"/>
                          <a:cs typeface="Arial"/>
                        </a:defRPr>
                      </a:lvl3pPr>
                      <a:lvl4pPr marL="1371600" algn="l" defTabSz="914400" rtl="0" eaLnBrk="1" latinLnBrk="0" hangingPunct="1">
                        <a:defRPr sz="1800" kern="1200">
                          <a:solidFill>
                            <a:schemeClr val="dk1"/>
                          </a:solidFill>
                          <a:latin typeface="Perpetua"/>
                          <a:cs typeface="Arial"/>
                        </a:defRPr>
                      </a:lvl4pPr>
                      <a:lvl5pPr marL="1828800" algn="l" defTabSz="914400" rtl="0" eaLnBrk="1" latinLnBrk="0" hangingPunct="1">
                        <a:defRPr sz="1800" kern="1200">
                          <a:solidFill>
                            <a:schemeClr val="dk1"/>
                          </a:solidFill>
                          <a:latin typeface="Perpetua"/>
                          <a:cs typeface="Arial"/>
                        </a:defRPr>
                      </a:lvl5pPr>
                      <a:lvl6pPr marL="2286000" algn="l" defTabSz="914400" rtl="0" eaLnBrk="1" latinLnBrk="0" hangingPunct="1">
                        <a:defRPr sz="1800" kern="1200">
                          <a:solidFill>
                            <a:schemeClr val="dk1"/>
                          </a:solidFill>
                          <a:latin typeface="Perpetua"/>
                          <a:cs typeface="Arial"/>
                        </a:defRPr>
                      </a:lvl6pPr>
                      <a:lvl7pPr marL="2743200" algn="l" defTabSz="914400" rtl="0" eaLnBrk="1" latinLnBrk="0" hangingPunct="1">
                        <a:defRPr sz="1800" kern="1200">
                          <a:solidFill>
                            <a:schemeClr val="dk1"/>
                          </a:solidFill>
                          <a:latin typeface="Perpetua"/>
                          <a:cs typeface="Arial"/>
                        </a:defRPr>
                      </a:lvl7pPr>
                      <a:lvl8pPr marL="3200400" algn="l" defTabSz="914400" rtl="0" eaLnBrk="1" latinLnBrk="0" hangingPunct="1">
                        <a:defRPr sz="1800" kern="1200">
                          <a:solidFill>
                            <a:schemeClr val="dk1"/>
                          </a:solidFill>
                          <a:latin typeface="Perpetua"/>
                          <a:cs typeface="Arial"/>
                        </a:defRPr>
                      </a:lvl8pPr>
                      <a:lvl9pPr marL="3657600" algn="l" defTabSz="914400" rtl="0" eaLnBrk="1" latinLnBrk="0" hangingPunct="1">
                        <a:defRPr sz="1800" kern="1200">
                          <a:solidFill>
                            <a:schemeClr val="dk1"/>
                          </a:solidFill>
                          <a:latin typeface="Perpetua"/>
                          <a:cs typeface="Arial"/>
                        </a:defRPr>
                      </a:lvl9pPr>
                    </a:lstStyle>
                    <a:p>
                      <a:pPr marL="0" marR="0" algn="r">
                        <a:spcBef>
                          <a:spcPts val="0"/>
                        </a:spcBef>
                        <a:spcAft>
                          <a:spcPts val="0"/>
                        </a:spcAft>
                      </a:pPr>
                      <a:r>
                        <a:rPr lang="en-US" sz="2000" dirty="0">
                          <a:effectLst/>
                        </a:rPr>
                        <a:t>5.0</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1" marR="68581"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34817">
                        <a:tint val="40000"/>
                      </a:srgbClr>
                    </a:solidFill>
                  </a:tcPr>
                </a:tc>
                <a:extLst>
                  <a:ext uri="{0D108BD9-81ED-4DB2-BD59-A6C34878D82A}">
                    <a16:rowId xmlns:a16="http://schemas.microsoft.com/office/drawing/2014/main" val="10011"/>
                  </a:ext>
                </a:extLst>
              </a:tr>
              <a:tr h="315851">
                <a:tc>
                  <a:txBody>
                    <a:bodyPr/>
                    <a:lstStyle>
                      <a:lvl1pPr marL="0" algn="l" defTabSz="914400" rtl="0" eaLnBrk="1" latinLnBrk="0" hangingPunct="1">
                        <a:defRPr sz="1800" b="1" kern="1200">
                          <a:solidFill>
                            <a:schemeClr val="lt1"/>
                          </a:solidFill>
                          <a:latin typeface="Perpetua"/>
                          <a:cs typeface="Arial"/>
                        </a:defRPr>
                      </a:lvl1pPr>
                      <a:lvl2pPr marL="457200" algn="l" defTabSz="914400" rtl="0" eaLnBrk="1" latinLnBrk="0" hangingPunct="1">
                        <a:defRPr sz="1800" b="1" kern="1200">
                          <a:solidFill>
                            <a:schemeClr val="lt1"/>
                          </a:solidFill>
                          <a:latin typeface="Perpetua"/>
                          <a:cs typeface="Arial"/>
                        </a:defRPr>
                      </a:lvl2pPr>
                      <a:lvl3pPr marL="914400" algn="l" defTabSz="914400" rtl="0" eaLnBrk="1" latinLnBrk="0" hangingPunct="1">
                        <a:defRPr sz="1800" b="1" kern="1200">
                          <a:solidFill>
                            <a:schemeClr val="lt1"/>
                          </a:solidFill>
                          <a:latin typeface="Perpetua"/>
                          <a:cs typeface="Arial"/>
                        </a:defRPr>
                      </a:lvl3pPr>
                      <a:lvl4pPr marL="1371600" algn="l" defTabSz="914400" rtl="0" eaLnBrk="1" latinLnBrk="0" hangingPunct="1">
                        <a:defRPr sz="1800" b="1" kern="1200">
                          <a:solidFill>
                            <a:schemeClr val="lt1"/>
                          </a:solidFill>
                          <a:latin typeface="Perpetua"/>
                          <a:cs typeface="Arial"/>
                        </a:defRPr>
                      </a:lvl4pPr>
                      <a:lvl5pPr marL="1828800" algn="l" defTabSz="914400" rtl="0" eaLnBrk="1" latinLnBrk="0" hangingPunct="1">
                        <a:defRPr sz="1800" b="1" kern="1200">
                          <a:solidFill>
                            <a:schemeClr val="lt1"/>
                          </a:solidFill>
                          <a:latin typeface="Perpetua"/>
                          <a:cs typeface="Arial"/>
                        </a:defRPr>
                      </a:lvl5pPr>
                      <a:lvl6pPr marL="2286000" algn="l" defTabSz="914400" rtl="0" eaLnBrk="1" latinLnBrk="0" hangingPunct="1">
                        <a:defRPr sz="1800" b="1" kern="1200">
                          <a:solidFill>
                            <a:schemeClr val="lt1"/>
                          </a:solidFill>
                          <a:latin typeface="Perpetua"/>
                          <a:cs typeface="Arial"/>
                        </a:defRPr>
                      </a:lvl6pPr>
                      <a:lvl7pPr marL="2743200" algn="l" defTabSz="914400" rtl="0" eaLnBrk="1" latinLnBrk="0" hangingPunct="1">
                        <a:defRPr sz="1800" b="1" kern="1200">
                          <a:solidFill>
                            <a:schemeClr val="lt1"/>
                          </a:solidFill>
                          <a:latin typeface="Perpetua"/>
                          <a:cs typeface="Arial"/>
                        </a:defRPr>
                      </a:lvl7pPr>
                      <a:lvl8pPr marL="3200400" algn="l" defTabSz="914400" rtl="0" eaLnBrk="1" latinLnBrk="0" hangingPunct="1">
                        <a:defRPr sz="1800" b="1" kern="1200">
                          <a:solidFill>
                            <a:schemeClr val="lt1"/>
                          </a:solidFill>
                          <a:latin typeface="Perpetua"/>
                          <a:cs typeface="Arial"/>
                        </a:defRPr>
                      </a:lvl8pPr>
                      <a:lvl9pPr marL="3657600" algn="l" defTabSz="914400" rtl="0" eaLnBrk="1" latinLnBrk="0" hangingPunct="1">
                        <a:defRPr sz="1800" b="1" kern="1200">
                          <a:solidFill>
                            <a:schemeClr val="lt1"/>
                          </a:solidFill>
                          <a:latin typeface="Perpetua"/>
                          <a:cs typeface="Arial"/>
                        </a:defRPr>
                      </a:lvl9pPr>
                    </a:lstStyle>
                    <a:p>
                      <a:pPr marL="0" marR="0" algn="l">
                        <a:spcBef>
                          <a:spcPts val="0"/>
                        </a:spcBef>
                        <a:spcAft>
                          <a:spcPts val="0"/>
                        </a:spcAft>
                      </a:pPr>
                      <a:r>
                        <a:rPr lang="en-US" sz="2000" dirty="0">
                          <a:effectLst/>
                        </a:rPr>
                        <a:t>Upper West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1" marR="68581"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34817"/>
                    </a:solidFill>
                  </a:tcPr>
                </a:tc>
                <a:tc>
                  <a:txBody>
                    <a:bodyPr/>
                    <a:lstStyle>
                      <a:lvl1pPr marL="0" algn="l" defTabSz="914400" rtl="0" eaLnBrk="1" latinLnBrk="0" hangingPunct="1">
                        <a:defRPr sz="1800" kern="1200">
                          <a:solidFill>
                            <a:schemeClr val="dk1"/>
                          </a:solidFill>
                          <a:latin typeface="Perpetua"/>
                          <a:cs typeface="Arial"/>
                        </a:defRPr>
                      </a:lvl1pPr>
                      <a:lvl2pPr marL="457200" algn="l" defTabSz="914400" rtl="0" eaLnBrk="1" latinLnBrk="0" hangingPunct="1">
                        <a:defRPr sz="1800" kern="1200">
                          <a:solidFill>
                            <a:schemeClr val="dk1"/>
                          </a:solidFill>
                          <a:latin typeface="Perpetua"/>
                          <a:cs typeface="Arial"/>
                        </a:defRPr>
                      </a:lvl2pPr>
                      <a:lvl3pPr marL="914400" algn="l" defTabSz="914400" rtl="0" eaLnBrk="1" latinLnBrk="0" hangingPunct="1">
                        <a:defRPr sz="1800" kern="1200">
                          <a:solidFill>
                            <a:schemeClr val="dk1"/>
                          </a:solidFill>
                          <a:latin typeface="Perpetua"/>
                          <a:cs typeface="Arial"/>
                        </a:defRPr>
                      </a:lvl3pPr>
                      <a:lvl4pPr marL="1371600" algn="l" defTabSz="914400" rtl="0" eaLnBrk="1" latinLnBrk="0" hangingPunct="1">
                        <a:defRPr sz="1800" kern="1200">
                          <a:solidFill>
                            <a:schemeClr val="dk1"/>
                          </a:solidFill>
                          <a:latin typeface="Perpetua"/>
                          <a:cs typeface="Arial"/>
                        </a:defRPr>
                      </a:lvl4pPr>
                      <a:lvl5pPr marL="1828800" algn="l" defTabSz="914400" rtl="0" eaLnBrk="1" latinLnBrk="0" hangingPunct="1">
                        <a:defRPr sz="1800" kern="1200">
                          <a:solidFill>
                            <a:schemeClr val="dk1"/>
                          </a:solidFill>
                          <a:latin typeface="Perpetua"/>
                          <a:cs typeface="Arial"/>
                        </a:defRPr>
                      </a:lvl5pPr>
                      <a:lvl6pPr marL="2286000" algn="l" defTabSz="914400" rtl="0" eaLnBrk="1" latinLnBrk="0" hangingPunct="1">
                        <a:defRPr sz="1800" kern="1200">
                          <a:solidFill>
                            <a:schemeClr val="dk1"/>
                          </a:solidFill>
                          <a:latin typeface="Perpetua"/>
                          <a:cs typeface="Arial"/>
                        </a:defRPr>
                      </a:lvl6pPr>
                      <a:lvl7pPr marL="2743200" algn="l" defTabSz="914400" rtl="0" eaLnBrk="1" latinLnBrk="0" hangingPunct="1">
                        <a:defRPr sz="1800" kern="1200">
                          <a:solidFill>
                            <a:schemeClr val="dk1"/>
                          </a:solidFill>
                          <a:latin typeface="Perpetua"/>
                          <a:cs typeface="Arial"/>
                        </a:defRPr>
                      </a:lvl7pPr>
                      <a:lvl8pPr marL="3200400" algn="l" defTabSz="914400" rtl="0" eaLnBrk="1" latinLnBrk="0" hangingPunct="1">
                        <a:defRPr sz="1800" kern="1200">
                          <a:solidFill>
                            <a:schemeClr val="dk1"/>
                          </a:solidFill>
                          <a:latin typeface="Perpetua"/>
                          <a:cs typeface="Arial"/>
                        </a:defRPr>
                      </a:lvl8pPr>
                      <a:lvl9pPr marL="3657600" algn="l" defTabSz="914400" rtl="0" eaLnBrk="1" latinLnBrk="0" hangingPunct="1">
                        <a:defRPr sz="1800" kern="1200">
                          <a:solidFill>
                            <a:schemeClr val="dk1"/>
                          </a:solidFill>
                          <a:latin typeface="Perpetua"/>
                          <a:cs typeface="Arial"/>
                        </a:defRPr>
                      </a:lvl9pPr>
                    </a:lstStyle>
                    <a:p>
                      <a:pPr marL="0" marR="0" algn="r" fontAlgn="base">
                        <a:spcBef>
                          <a:spcPts val="0"/>
                        </a:spcBef>
                        <a:spcAft>
                          <a:spcPts val="0"/>
                        </a:spcAft>
                      </a:pPr>
                      <a:r>
                        <a:rPr lang="en-US" sz="2000" kern="1200" dirty="0">
                          <a:effectLst/>
                        </a:rPr>
                        <a:t>5.0</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1" marR="68581"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34817">
                        <a:tint val="20000"/>
                      </a:srgbClr>
                    </a:solidFill>
                  </a:tcPr>
                </a:tc>
                <a:tc>
                  <a:txBody>
                    <a:bodyPr/>
                    <a:lstStyle>
                      <a:lvl1pPr marL="0" algn="l" defTabSz="914400" rtl="0" eaLnBrk="1" latinLnBrk="0" hangingPunct="1">
                        <a:defRPr sz="1800" kern="1200">
                          <a:solidFill>
                            <a:schemeClr val="dk1"/>
                          </a:solidFill>
                          <a:latin typeface="Perpetua"/>
                          <a:cs typeface="Arial"/>
                        </a:defRPr>
                      </a:lvl1pPr>
                      <a:lvl2pPr marL="457200" algn="l" defTabSz="914400" rtl="0" eaLnBrk="1" latinLnBrk="0" hangingPunct="1">
                        <a:defRPr sz="1800" kern="1200">
                          <a:solidFill>
                            <a:schemeClr val="dk1"/>
                          </a:solidFill>
                          <a:latin typeface="Perpetua"/>
                          <a:cs typeface="Arial"/>
                        </a:defRPr>
                      </a:lvl2pPr>
                      <a:lvl3pPr marL="914400" algn="l" defTabSz="914400" rtl="0" eaLnBrk="1" latinLnBrk="0" hangingPunct="1">
                        <a:defRPr sz="1800" kern="1200">
                          <a:solidFill>
                            <a:schemeClr val="dk1"/>
                          </a:solidFill>
                          <a:latin typeface="Perpetua"/>
                          <a:cs typeface="Arial"/>
                        </a:defRPr>
                      </a:lvl3pPr>
                      <a:lvl4pPr marL="1371600" algn="l" defTabSz="914400" rtl="0" eaLnBrk="1" latinLnBrk="0" hangingPunct="1">
                        <a:defRPr sz="1800" kern="1200">
                          <a:solidFill>
                            <a:schemeClr val="dk1"/>
                          </a:solidFill>
                          <a:latin typeface="Perpetua"/>
                          <a:cs typeface="Arial"/>
                        </a:defRPr>
                      </a:lvl4pPr>
                      <a:lvl5pPr marL="1828800" algn="l" defTabSz="914400" rtl="0" eaLnBrk="1" latinLnBrk="0" hangingPunct="1">
                        <a:defRPr sz="1800" kern="1200">
                          <a:solidFill>
                            <a:schemeClr val="dk1"/>
                          </a:solidFill>
                          <a:latin typeface="Perpetua"/>
                          <a:cs typeface="Arial"/>
                        </a:defRPr>
                      </a:lvl5pPr>
                      <a:lvl6pPr marL="2286000" algn="l" defTabSz="914400" rtl="0" eaLnBrk="1" latinLnBrk="0" hangingPunct="1">
                        <a:defRPr sz="1800" kern="1200">
                          <a:solidFill>
                            <a:schemeClr val="dk1"/>
                          </a:solidFill>
                          <a:latin typeface="Perpetua"/>
                          <a:cs typeface="Arial"/>
                        </a:defRPr>
                      </a:lvl6pPr>
                      <a:lvl7pPr marL="2743200" algn="l" defTabSz="914400" rtl="0" eaLnBrk="1" latinLnBrk="0" hangingPunct="1">
                        <a:defRPr sz="1800" kern="1200">
                          <a:solidFill>
                            <a:schemeClr val="dk1"/>
                          </a:solidFill>
                          <a:latin typeface="Perpetua"/>
                          <a:cs typeface="Arial"/>
                        </a:defRPr>
                      </a:lvl7pPr>
                      <a:lvl8pPr marL="3200400" algn="l" defTabSz="914400" rtl="0" eaLnBrk="1" latinLnBrk="0" hangingPunct="1">
                        <a:defRPr sz="1800" kern="1200">
                          <a:solidFill>
                            <a:schemeClr val="dk1"/>
                          </a:solidFill>
                          <a:latin typeface="Perpetua"/>
                          <a:cs typeface="Arial"/>
                        </a:defRPr>
                      </a:lvl8pPr>
                      <a:lvl9pPr marL="3657600" algn="l" defTabSz="914400" rtl="0" eaLnBrk="1" latinLnBrk="0" hangingPunct="1">
                        <a:defRPr sz="1800" kern="1200">
                          <a:solidFill>
                            <a:schemeClr val="dk1"/>
                          </a:solidFill>
                          <a:latin typeface="Perpetua"/>
                          <a:cs typeface="Arial"/>
                        </a:defRPr>
                      </a:lvl9pPr>
                    </a:lstStyle>
                    <a:p>
                      <a:pPr marL="0" marR="0" algn="r" fontAlgn="base">
                        <a:spcBef>
                          <a:spcPts val="0"/>
                        </a:spcBef>
                        <a:spcAft>
                          <a:spcPts val="0"/>
                        </a:spcAft>
                      </a:pPr>
                      <a:r>
                        <a:rPr lang="en-US" sz="2000" kern="1200" dirty="0">
                          <a:effectLst/>
                        </a:rPr>
                        <a:t>6.7</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1" marR="68581"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34817">
                        <a:tint val="20000"/>
                      </a:srgbClr>
                    </a:solidFill>
                  </a:tcPr>
                </a:tc>
                <a:tc>
                  <a:txBody>
                    <a:bodyPr/>
                    <a:lstStyle>
                      <a:lvl1pPr marL="0" algn="l" defTabSz="914400" rtl="0" eaLnBrk="1" latinLnBrk="0" hangingPunct="1">
                        <a:defRPr sz="1800" kern="1200">
                          <a:solidFill>
                            <a:schemeClr val="dk1"/>
                          </a:solidFill>
                          <a:latin typeface="Perpetua"/>
                          <a:cs typeface="Arial"/>
                        </a:defRPr>
                      </a:lvl1pPr>
                      <a:lvl2pPr marL="457200" algn="l" defTabSz="914400" rtl="0" eaLnBrk="1" latinLnBrk="0" hangingPunct="1">
                        <a:defRPr sz="1800" kern="1200">
                          <a:solidFill>
                            <a:schemeClr val="dk1"/>
                          </a:solidFill>
                          <a:latin typeface="Perpetua"/>
                          <a:cs typeface="Arial"/>
                        </a:defRPr>
                      </a:lvl2pPr>
                      <a:lvl3pPr marL="914400" algn="l" defTabSz="914400" rtl="0" eaLnBrk="1" latinLnBrk="0" hangingPunct="1">
                        <a:defRPr sz="1800" kern="1200">
                          <a:solidFill>
                            <a:schemeClr val="dk1"/>
                          </a:solidFill>
                          <a:latin typeface="Perpetua"/>
                          <a:cs typeface="Arial"/>
                        </a:defRPr>
                      </a:lvl3pPr>
                      <a:lvl4pPr marL="1371600" algn="l" defTabSz="914400" rtl="0" eaLnBrk="1" latinLnBrk="0" hangingPunct="1">
                        <a:defRPr sz="1800" kern="1200">
                          <a:solidFill>
                            <a:schemeClr val="dk1"/>
                          </a:solidFill>
                          <a:latin typeface="Perpetua"/>
                          <a:cs typeface="Arial"/>
                        </a:defRPr>
                      </a:lvl4pPr>
                      <a:lvl5pPr marL="1828800" algn="l" defTabSz="914400" rtl="0" eaLnBrk="1" latinLnBrk="0" hangingPunct="1">
                        <a:defRPr sz="1800" kern="1200">
                          <a:solidFill>
                            <a:schemeClr val="dk1"/>
                          </a:solidFill>
                          <a:latin typeface="Perpetua"/>
                          <a:cs typeface="Arial"/>
                        </a:defRPr>
                      </a:lvl5pPr>
                      <a:lvl6pPr marL="2286000" algn="l" defTabSz="914400" rtl="0" eaLnBrk="1" latinLnBrk="0" hangingPunct="1">
                        <a:defRPr sz="1800" kern="1200">
                          <a:solidFill>
                            <a:schemeClr val="dk1"/>
                          </a:solidFill>
                          <a:latin typeface="Perpetua"/>
                          <a:cs typeface="Arial"/>
                        </a:defRPr>
                      </a:lvl6pPr>
                      <a:lvl7pPr marL="2743200" algn="l" defTabSz="914400" rtl="0" eaLnBrk="1" latinLnBrk="0" hangingPunct="1">
                        <a:defRPr sz="1800" kern="1200">
                          <a:solidFill>
                            <a:schemeClr val="dk1"/>
                          </a:solidFill>
                          <a:latin typeface="Perpetua"/>
                          <a:cs typeface="Arial"/>
                        </a:defRPr>
                      </a:lvl7pPr>
                      <a:lvl8pPr marL="3200400" algn="l" defTabSz="914400" rtl="0" eaLnBrk="1" latinLnBrk="0" hangingPunct="1">
                        <a:defRPr sz="1800" kern="1200">
                          <a:solidFill>
                            <a:schemeClr val="dk1"/>
                          </a:solidFill>
                          <a:latin typeface="Perpetua"/>
                          <a:cs typeface="Arial"/>
                        </a:defRPr>
                      </a:lvl8pPr>
                      <a:lvl9pPr marL="3657600" algn="l" defTabSz="914400" rtl="0" eaLnBrk="1" latinLnBrk="0" hangingPunct="1">
                        <a:defRPr sz="1800" kern="1200">
                          <a:solidFill>
                            <a:schemeClr val="dk1"/>
                          </a:solidFill>
                          <a:latin typeface="Perpetua"/>
                          <a:cs typeface="Arial"/>
                        </a:defRPr>
                      </a:lvl9pPr>
                    </a:lstStyle>
                    <a:p>
                      <a:pPr marL="0" marR="0" algn="r" fontAlgn="base">
                        <a:spcBef>
                          <a:spcPts val="0"/>
                        </a:spcBef>
                        <a:spcAft>
                          <a:spcPts val="0"/>
                        </a:spcAft>
                      </a:pPr>
                      <a:r>
                        <a:rPr lang="en-US" sz="2000" kern="1200" dirty="0">
                          <a:effectLst/>
                        </a:rPr>
                        <a:t>10.9</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1" marR="68581"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34817">
                        <a:tint val="20000"/>
                      </a:srgbClr>
                    </a:solidFill>
                  </a:tcPr>
                </a:tc>
                <a:tc>
                  <a:txBody>
                    <a:bodyPr/>
                    <a:lstStyle>
                      <a:lvl1pPr marL="0" algn="l" defTabSz="914400" rtl="0" eaLnBrk="1" latinLnBrk="0" hangingPunct="1">
                        <a:defRPr sz="1800" kern="1200">
                          <a:solidFill>
                            <a:schemeClr val="dk1"/>
                          </a:solidFill>
                          <a:latin typeface="Perpetua"/>
                          <a:cs typeface="Arial"/>
                        </a:defRPr>
                      </a:lvl1pPr>
                      <a:lvl2pPr marL="457200" algn="l" defTabSz="914400" rtl="0" eaLnBrk="1" latinLnBrk="0" hangingPunct="1">
                        <a:defRPr sz="1800" kern="1200">
                          <a:solidFill>
                            <a:schemeClr val="dk1"/>
                          </a:solidFill>
                          <a:latin typeface="Perpetua"/>
                          <a:cs typeface="Arial"/>
                        </a:defRPr>
                      </a:lvl2pPr>
                      <a:lvl3pPr marL="914400" algn="l" defTabSz="914400" rtl="0" eaLnBrk="1" latinLnBrk="0" hangingPunct="1">
                        <a:defRPr sz="1800" kern="1200">
                          <a:solidFill>
                            <a:schemeClr val="dk1"/>
                          </a:solidFill>
                          <a:latin typeface="Perpetua"/>
                          <a:cs typeface="Arial"/>
                        </a:defRPr>
                      </a:lvl3pPr>
                      <a:lvl4pPr marL="1371600" algn="l" defTabSz="914400" rtl="0" eaLnBrk="1" latinLnBrk="0" hangingPunct="1">
                        <a:defRPr sz="1800" kern="1200">
                          <a:solidFill>
                            <a:schemeClr val="dk1"/>
                          </a:solidFill>
                          <a:latin typeface="Perpetua"/>
                          <a:cs typeface="Arial"/>
                        </a:defRPr>
                      </a:lvl4pPr>
                      <a:lvl5pPr marL="1828800" algn="l" defTabSz="914400" rtl="0" eaLnBrk="1" latinLnBrk="0" hangingPunct="1">
                        <a:defRPr sz="1800" kern="1200">
                          <a:solidFill>
                            <a:schemeClr val="dk1"/>
                          </a:solidFill>
                          <a:latin typeface="Perpetua"/>
                          <a:cs typeface="Arial"/>
                        </a:defRPr>
                      </a:lvl5pPr>
                      <a:lvl6pPr marL="2286000" algn="l" defTabSz="914400" rtl="0" eaLnBrk="1" latinLnBrk="0" hangingPunct="1">
                        <a:defRPr sz="1800" kern="1200">
                          <a:solidFill>
                            <a:schemeClr val="dk1"/>
                          </a:solidFill>
                          <a:latin typeface="Perpetua"/>
                          <a:cs typeface="Arial"/>
                        </a:defRPr>
                      </a:lvl6pPr>
                      <a:lvl7pPr marL="2743200" algn="l" defTabSz="914400" rtl="0" eaLnBrk="1" latinLnBrk="0" hangingPunct="1">
                        <a:defRPr sz="1800" kern="1200">
                          <a:solidFill>
                            <a:schemeClr val="dk1"/>
                          </a:solidFill>
                          <a:latin typeface="Perpetua"/>
                          <a:cs typeface="Arial"/>
                        </a:defRPr>
                      </a:lvl7pPr>
                      <a:lvl8pPr marL="3200400" algn="l" defTabSz="914400" rtl="0" eaLnBrk="1" latinLnBrk="0" hangingPunct="1">
                        <a:defRPr sz="1800" kern="1200">
                          <a:solidFill>
                            <a:schemeClr val="dk1"/>
                          </a:solidFill>
                          <a:latin typeface="Perpetua"/>
                          <a:cs typeface="Arial"/>
                        </a:defRPr>
                      </a:lvl8pPr>
                      <a:lvl9pPr marL="3657600" algn="l" defTabSz="914400" rtl="0" eaLnBrk="1" latinLnBrk="0" hangingPunct="1">
                        <a:defRPr sz="1800" kern="1200">
                          <a:solidFill>
                            <a:schemeClr val="dk1"/>
                          </a:solidFill>
                          <a:latin typeface="Perpetua"/>
                          <a:cs typeface="Arial"/>
                        </a:defRPr>
                      </a:lvl9pPr>
                    </a:lstStyle>
                    <a:p>
                      <a:pPr marL="0" marR="0" algn="r" fontAlgn="base">
                        <a:spcBef>
                          <a:spcPts val="0"/>
                        </a:spcBef>
                        <a:spcAft>
                          <a:spcPts val="0"/>
                        </a:spcAft>
                      </a:pPr>
                      <a:r>
                        <a:rPr lang="en-US" sz="2000" kern="1200" dirty="0">
                          <a:effectLst/>
                        </a:rPr>
                        <a:t>17.5</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1" marR="68581"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34817">
                        <a:tint val="20000"/>
                      </a:srgbClr>
                    </a:solidFill>
                  </a:tcPr>
                </a:tc>
                <a:tc>
                  <a:txBody>
                    <a:bodyPr/>
                    <a:lstStyle>
                      <a:lvl1pPr marL="0" algn="l" defTabSz="914400" rtl="0" eaLnBrk="1" latinLnBrk="0" hangingPunct="1">
                        <a:defRPr sz="1800" kern="1200">
                          <a:solidFill>
                            <a:schemeClr val="dk1"/>
                          </a:solidFill>
                          <a:latin typeface="Perpetua"/>
                          <a:cs typeface="Arial"/>
                        </a:defRPr>
                      </a:lvl1pPr>
                      <a:lvl2pPr marL="457200" algn="l" defTabSz="914400" rtl="0" eaLnBrk="1" latinLnBrk="0" hangingPunct="1">
                        <a:defRPr sz="1800" kern="1200">
                          <a:solidFill>
                            <a:schemeClr val="dk1"/>
                          </a:solidFill>
                          <a:latin typeface="Perpetua"/>
                          <a:cs typeface="Arial"/>
                        </a:defRPr>
                      </a:lvl2pPr>
                      <a:lvl3pPr marL="914400" algn="l" defTabSz="914400" rtl="0" eaLnBrk="1" latinLnBrk="0" hangingPunct="1">
                        <a:defRPr sz="1800" kern="1200">
                          <a:solidFill>
                            <a:schemeClr val="dk1"/>
                          </a:solidFill>
                          <a:latin typeface="Perpetua"/>
                          <a:cs typeface="Arial"/>
                        </a:defRPr>
                      </a:lvl3pPr>
                      <a:lvl4pPr marL="1371600" algn="l" defTabSz="914400" rtl="0" eaLnBrk="1" latinLnBrk="0" hangingPunct="1">
                        <a:defRPr sz="1800" kern="1200">
                          <a:solidFill>
                            <a:schemeClr val="dk1"/>
                          </a:solidFill>
                          <a:latin typeface="Perpetua"/>
                          <a:cs typeface="Arial"/>
                        </a:defRPr>
                      </a:lvl4pPr>
                      <a:lvl5pPr marL="1828800" algn="l" defTabSz="914400" rtl="0" eaLnBrk="1" latinLnBrk="0" hangingPunct="1">
                        <a:defRPr sz="1800" kern="1200">
                          <a:solidFill>
                            <a:schemeClr val="dk1"/>
                          </a:solidFill>
                          <a:latin typeface="Perpetua"/>
                          <a:cs typeface="Arial"/>
                        </a:defRPr>
                      </a:lvl5pPr>
                      <a:lvl6pPr marL="2286000" algn="l" defTabSz="914400" rtl="0" eaLnBrk="1" latinLnBrk="0" hangingPunct="1">
                        <a:defRPr sz="1800" kern="1200">
                          <a:solidFill>
                            <a:schemeClr val="dk1"/>
                          </a:solidFill>
                          <a:latin typeface="Perpetua"/>
                          <a:cs typeface="Arial"/>
                        </a:defRPr>
                      </a:lvl6pPr>
                      <a:lvl7pPr marL="2743200" algn="l" defTabSz="914400" rtl="0" eaLnBrk="1" latinLnBrk="0" hangingPunct="1">
                        <a:defRPr sz="1800" kern="1200">
                          <a:solidFill>
                            <a:schemeClr val="dk1"/>
                          </a:solidFill>
                          <a:latin typeface="Perpetua"/>
                          <a:cs typeface="Arial"/>
                        </a:defRPr>
                      </a:lvl7pPr>
                      <a:lvl8pPr marL="3200400" algn="l" defTabSz="914400" rtl="0" eaLnBrk="1" latinLnBrk="0" hangingPunct="1">
                        <a:defRPr sz="1800" kern="1200">
                          <a:solidFill>
                            <a:schemeClr val="dk1"/>
                          </a:solidFill>
                          <a:latin typeface="Perpetua"/>
                          <a:cs typeface="Arial"/>
                        </a:defRPr>
                      </a:lvl8pPr>
                      <a:lvl9pPr marL="3657600" algn="l" defTabSz="914400" rtl="0" eaLnBrk="1" latinLnBrk="0" hangingPunct="1">
                        <a:defRPr sz="1800" kern="1200">
                          <a:solidFill>
                            <a:schemeClr val="dk1"/>
                          </a:solidFill>
                          <a:latin typeface="Perpetua"/>
                          <a:cs typeface="Arial"/>
                        </a:defRPr>
                      </a:lvl9pPr>
                    </a:lstStyle>
                    <a:p>
                      <a:pPr marL="0" marR="0" algn="r">
                        <a:spcBef>
                          <a:spcPts val="0"/>
                        </a:spcBef>
                        <a:spcAft>
                          <a:spcPts val="0"/>
                        </a:spcAft>
                      </a:pPr>
                      <a:r>
                        <a:rPr lang="en-US" sz="2000" dirty="0">
                          <a:effectLst/>
                        </a:rPr>
                        <a:t>16.5</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1" marR="68581"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34817">
                        <a:tint val="20000"/>
                      </a:srgbClr>
                    </a:solidFill>
                  </a:tcPr>
                </a:tc>
                <a:tc>
                  <a:txBody>
                    <a:bodyPr/>
                    <a:lstStyle>
                      <a:lvl1pPr marL="0" algn="l" defTabSz="914400" rtl="0" eaLnBrk="1" latinLnBrk="0" hangingPunct="1">
                        <a:defRPr sz="1800" kern="1200">
                          <a:solidFill>
                            <a:schemeClr val="dk1"/>
                          </a:solidFill>
                          <a:latin typeface="Perpetua"/>
                          <a:cs typeface="Arial"/>
                        </a:defRPr>
                      </a:lvl1pPr>
                      <a:lvl2pPr marL="457200" algn="l" defTabSz="914400" rtl="0" eaLnBrk="1" latinLnBrk="0" hangingPunct="1">
                        <a:defRPr sz="1800" kern="1200">
                          <a:solidFill>
                            <a:schemeClr val="dk1"/>
                          </a:solidFill>
                          <a:latin typeface="Perpetua"/>
                          <a:cs typeface="Arial"/>
                        </a:defRPr>
                      </a:lvl2pPr>
                      <a:lvl3pPr marL="914400" algn="l" defTabSz="914400" rtl="0" eaLnBrk="1" latinLnBrk="0" hangingPunct="1">
                        <a:defRPr sz="1800" kern="1200">
                          <a:solidFill>
                            <a:schemeClr val="dk1"/>
                          </a:solidFill>
                          <a:latin typeface="Perpetua"/>
                          <a:cs typeface="Arial"/>
                        </a:defRPr>
                      </a:lvl3pPr>
                      <a:lvl4pPr marL="1371600" algn="l" defTabSz="914400" rtl="0" eaLnBrk="1" latinLnBrk="0" hangingPunct="1">
                        <a:defRPr sz="1800" kern="1200">
                          <a:solidFill>
                            <a:schemeClr val="dk1"/>
                          </a:solidFill>
                          <a:latin typeface="Perpetua"/>
                          <a:cs typeface="Arial"/>
                        </a:defRPr>
                      </a:lvl4pPr>
                      <a:lvl5pPr marL="1828800" algn="l" defTabSz="914400" rtl="0" eaLnBrk="1" latinLnBrk="0" hangingPunct="1">
                        <a:defRPr sz="1800" kern="1200">
                          <a:solidFill>
                            <a:schemeClr val="dk1"/>
                          </a:solidFill>
                          <a:latin typeface="Perpetua"/>
                          <a:cs typeface="Arial"/>
                        </a:defRPr>
                      </a:lvl5pPr>
                      <a:lvl6pPr marL="2286000" algn="l" defTabSz="914400" rtl="0" eaLnBrk="1" latinLnBrk="0" hangingPunct="1">
                        <a:defRPr sz="1800" kern="1200">
                          <a:solidFill>
                            <a:schemeClr val="dk1"/>
                          </a:solidFill>
                          <a:latin typeface="Perpetua"/>
                          <a:cs typeface="Arial"/>
                        </a:defRPr>
                      </a:lvl6pPr>
                      <a:lvl7pPr marL="2743200" algn="l" defTabSz="914400" rtl="0" eaLnBrk="1" latinLnBrk="0" hangingPunct="1">
                        <a:defRPr sz="1800" kern="1200">
                          <a:solidFill>
                            <a:schemeClr val="dk1"/>
                          </a:solidFill>
                          <a:latin typeface="Perpetua"/>
                          <a:cs typeface="Arial"/>
                        </a:defRPr>
                      </a:lvl7pPr>
                      <a:lvl8pPr marL="3200400" algn="l" defTabSz="914400" rtl="0" eaLnBrk="1" latinLnBrk="0" hangingPunct="1">
                        <a:defRPr sz="1800" kern="1200">
                          <a:solidFill>
                            <a:schemeClr val="dk1"/>
                          </a:solidFill>
                          <a:latin typeface="Perpetua"/>
                          <a:cs typeface="Arial"/>
                        </a:defRPr>
                      </a:lvl8pPr>
                      <a:lvl9pPr marL="3657600" algn="l" defTabSz="914400" rtl="0" eaLnBrk="1" latinLnBrk="0" hangingPunct="1">
                        <a:defRPr sz="1800" kern="1200">
                          <a:solidFill>
                            <a:schemeClr val="dk1"/>
                          </a:solidFill>
                          <a:latin typeface="Perpetua"/>
                          <a:cs typeface="Arial"/>
                        </a:defRPr>
                      </a:lvl9pPr>
                    </a:lstStyle>
                    <a:p>
                      <a:pPr marL="0" marR="0" algn="r" fontAlgn="base">
                        <a:spcBef>
                          <a:spcPts val="0"/>
                        </a:spcBef>
                        <a:spcAft>
                          <a:spcPts val="0"/>
                        </a:spcAft>
                      </a:pPr>
                      <a:r>
                        <a:rPr lang="en-US" sz="2000" kern="1200" dirty="0">
                          <a:effectLst/>
                        </a:rPr>
                        <a:t>4.0</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1" marR="68581"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34817">
                        <a:tint val="20000"/>
                      </a:srgbClr>
                    </a:solidFill>
                  </a:tcPr>
                </a:tc>
                <a:tc>
                  <a:txBody>
                    <a:bodyPr/>
                    <a:lstStyle>
                      <a:lvl1pPr marL="0" algn="l" defTabSz="914400" rtl="0" eaLnBrk="1" latinLnBrk="0" hangingPunct="1">
                        <a:defRPr sz="1800" kern="1200">
                          <a:solidFill>
                            <a:schemeClr val="dk1"/>
                          </a:solidFill>
                          <a:latin typeface="Perpetua"/>
                          <a:cs typeface="Arial"/>
                        </a:defRPr>
                      </a:lvl1pPr>
                      <a:lvl2pPr marL="457200" algn="l" defTabSz="914400" rtl="0" eaLnBrk="1" latinLnBrk="0" hangingPunct="1">
                        <a:defRPr sz="1800" kern="1200">
                          <a:solidFill>
                            <a:schemeClr val="dk1"/>
                          </a:solidFill>
                          <a:latin typeface="Perpetua"/>
                          <a:cs typeface="Arial"/>
                        </a:defRPr>
                      </a:lvl2pPr>
                      <a:lvl3pPr marL="914400" algn="l" defTabSz="914400" rtl="0" eaLnBrk="1" latinLnBrk="0" hangingPunct="1">
                        <a:defRPr sz="1800" kern="1200">
                          <a:solidFill>
                            <a:schemeClr val="dk1"/>
                          </a:solidFill>
                          <a:latin typeface="Perpetua"/>
                          <a:cs typeface="Arial"/>
                        </a:defRPr>
                      </a:lvl3pPr>
                      <a:lvl4pPr marL="1371600" algn="l" defTabSz="914400" rtl="0" eaLnBrk="1" latinLnBrk="0" hangingPunct="1">
                        <a:defRPr sz="1800" kern="1200">
                          <a:solidFill>
                            <a:schemeClr val="dk1"/>
                          </a:solidFill>
                          <a:latin typeface="Perpetua"/>
                          <a:cs typeface="Arial"/>
                        </a:defRPr>
                      </a:lvl4pPr>
                      <a:lvl5pPr marL="1828800" algn="l" defTabSz="914400" rtl="0" eaLnBrk="1" latinLnBrk="0" hangingPunct="1">
                        <a:defRPr sz="1800" kern="1200">
                          <a:solidFill>
                            <a:schemeClr val="dk1"/>
                          </a:solidFill>
                          <a:latin typeface="Perpetua"/>
                          <a:cs typeface="Arial"/>
                        </a:defRPr>
                      </a:lvl5pPr>
                      <a:lvl6pPr marL="2286000" algn="l" defTabSz="914400" rtl="0" eaLnBrk="1" latinLnBrk="0" hangingPunct="1">
                        <a:defRPr sz="1800" kern="1200">
                          <a:solidFill>
                            <a:schemeClr val="dk1"/>
                          </a:solidFill>
                          <a:latin typeface="Perpetua"/>
                          <a:cs typeface="Arial"/>
                        </a:defRPr>
                      </a:lvl6pPr>
                      <a:lvl7pPr marL="2743200" algn="l" defTabSz="914400" rtl="0" eaLnBrk="1" latinLnBrk="0" hangingPunct="1">
                        <a:defRPr sz="1800" kern="1200">
                          <a:solidFill>
                            <a:schemeClr val="dk1"/>
                          </a:solidFill>
                          <a:latin typeface="Perpetua"/>
                          <a:cs typeface="Arial"/>
                        </a:defRPr>
                      </a:lvl7pPr>
                      <a:lvl8pPr marL="3200400" algn="l" defTabSz="914400" rtl="0" eaLnBrk="1" latinLnBrk="0" hangingPunct="1">
                        <a:defRPr sz="1800" kern="1200">
                          <a:solidFill>
                            <a:schemeClr val="dk1"/>
                          </a:solidFill>
                          <a:latin typeface="Perpetua"/>
                          <a:cs typeface="Arial"/>
                        </a:defRPr>
                      </a:lvl8pPr>
                      <a:lvl9pPr marL="3657600" algn="l" defTabSz="914400" rtl="0" eaLnBrk="1" latinLnBrk="0" hangingPunct="1">
                        <a:defRPr sz="1800" kern="1200">
                          <a:solidFill>
                            <a:schemeClr val="dk1"/>
                          </a:solidFill>
                          <a:latin typeface="Perpetua"/>
                          <a:cs typeface="Arial"/>
                        </a:defRPr>
                      </a:lvl9pPr>
                    </a:lstStyle>
                    <a:p>
                      <a:pPr marL="0" marR="0" algn="r" fontAlgn="base">
                        <a:spcBef>
                          <a:spcPts val="0"/>
                        </a:spcBef>
                        <a:spcAft>
                          <a:spcPts val="0"/>
                        </a:spcAft>
                      </a:pPr>
                      <a:r>
                        <a:rPr lang="en-US" sz="2000" kern="1200" dirty="0">
                          <a:effectLst/>
                        </a:rPr>
                        <a:t>5.7</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1" marR="68581"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34817">
                        <a:tint val="20000"/>
                      </a:srgbClr>
                    </a:solidFill>
                  </a:tcPr>
                </a:tc>
                <a:tc>
                  <a:txBody>
                    <a:bodyPr/>
                    <a:lstStyle>
                      <a:lvl1pPr marL="0" algn="l" defTabSz="914400" rtl="0" eaLnBrk="1" latinLnBrk="0" hangingPunct="1">
                        <a:defRPr sz="1800" kern="1200">
                          <a:solidFill>
                            <a:schemeClr val="dk1"/>
                          </a:solidFill>
                          <a:latin typeface="Perpetua"/>
                          <a:cs typeface="Arial"/>
                        </a:defRPr>
                      </a:lvl1pPr>
                      <a:lvl2pPr marL="457200" algn="l" defTabSz="914400" rtl="0" eaLnBrk="1" latinLnBrk="0" hangingPunct="1">
                        <a:defRPr sz="1800" kern="1200">
                          <a:solidFill>
                            <a:schemeClr val="dk1"/>
                          </a:solidFill>
                          <a:latin typeface="Perpetua"/>
                          <a:cs typeface="Arial"/>
                        </a:defRPr>
                      </a:lvl2pPr>
                      <a:lvl3pPr marL="914400" algn="l" defTabSz="914400" rtl="0" eaLnBrk="1" latinLnBrk="0" hangingPunct="1">
                        <a:defRPr sz="1800" kern="1200">
                          <a:solidFill>
                            <a:schemeClr val="dk1"/>
                          </a:solidFill>
                          <a:latin typeface="Perpetua"/>
                          <a:cs typeface="Arial"/>
                        </a:defRPr>
                      </a:lvl3pPr>
                      <a:lvl4pPr marL="1371600" algn="l" defTabSz="914400" rtl="0" eaLnBrk="1" latinLnBrk="0" hangingPunct="1">
                        <a:defRPr sz="1800" kern="1200">
                          <a:solidFill>
                            <a:schemeClr val="dk1"/>
                          </a:solidFill>
                          <a:latin typeface="Perpetua"/>
                          <a:cs typeface="Arial"/>
                        </a:defRPr>
                      </a:lvl4pPr>
                      <a:lvl5pPr marL="1828800" algn="l" defTabSz="914400" rtl="0" eaLnBrk="1" latinLnBrk="0" hangingPunct="1">
                        <a:defRPr sz="1800" kern="1200">
                          <a:solidFill>
                            <a:schemeClr val="dk1"/>
                          </a:solidFill>
                          <a:latin typeface="Perpetua"/>
                          <a:cs typeface="Arial"/>
                        </a:defRPr>
                      </a:lvl5pPr>
                      <a:lvl6pPr marL="2286000" algn="l" defTabSz="914400" rtl="0" eaLnBrk="1" latinLnBrk="0" hangingPunct="1">
                        <a:defRPr sz="1800" kern="1200">
                          <a:solidFill>
                            <a:schemeClr val="dk1"/>
                          </a:solidFill>
                          <a:latin typeface="Perpetua"/>
                          <a:cs typeface="Arial"/>
                        </a:defRPr>
                      </a:lvl6pPr>
                      <a:lvl7pPr marL="2743200" algn="l" defTabSz="914400" rtl="0" eaLnBrk="1" latinLnBrk="0" hangingPunct="1">
                        <a:defRPr sz="1800" kern="1200">
                          <a:solidFill>
                            <a:schemeClr val="dk1"/>
                          </a:solidFill>
                          <a:latin typeface="Perpetua"/>
                          <a:cs typeface="Arial"/>
                        </a:defRPr>
                      </a:lvl7pPr>
                      <a:lvl8pPr marL="3200400" algn="l" defTabSz="914400" rtl="0" eaLnBrk="1" latinLnBrk="0" hangingPunct="1">
                        <a:defRPr sz="1800" kern="1200">
                          <a:solidFill>
                            <a:schemeClr val="dk1"/>
                          </a:solidFill>
                          <a:latin typeface="Perpetua"/>
                          <a:cs typeface="Arial"/>
                        </a:defRPr>
                      </a:lvl8pPr>
                      <a:lvl9pPr marL="3657600" algn="l" defTabSz="914400" rtl="0" eaLnBrk="1" latinLnBrk="0" hangingPunct="1">
                        <a:defRPr sz="1800" kern="1200">
                          <a:solidFill>
                            <a:schemeClr val="dk1"/>
                          </a:solidFill>
                          <a:latin typeface="Perpetua"/>
                          <a:cs typeface="Arial"/>
                        </a:defRPr>
                      </a:lvl9pPr>
                    </a:lstStyle>
                    <a:p>
                      <a:pPr marL="0" marR="0" algn="r" fontAlgn="base">
                        <a:spcBef>
                          <a:spcPts val="0"/>
                        </a:spcBef>
                        <a:spcAft>
                          <a:spcPts val="0"/>
                        </a:spcAft>
                      </a:pPr>
                      <a:r>
                        <a:rPr lang="en-US" sz="2000" kern="1200" dirty="0">
                          <a:effectLst/>
                        </a:rPr>
                        <a:t>4.7</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1" marR="68581"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34817">
                        <a:tint val="20000"/>
                      </a:srgbClr>
                    </a:solidFill>
                  </a:tcPr>
                </a:tc>
                <a:tc>
                  <a:txBody>
                    <a:bodyPr/>
                    <a:lstStyle>
                      <a:lvl1pPr marL="0" algn="l" defTabSz="914400" rtl="0" eaLnBrk="1" latinLnBrk="0" hangingPunct="1">
                        <a:defRPr sz="1800" kern="1200">
                          <a:solidFill>
                            <a:schemeClr val="dk1"/>
                          </a:solidFill>
                          <a:latin typeface="Perpetua"/>
                          <a:cs typeface="Arial"/>
                        </a:defRPr>
                      </a:lvl1pPr>
                      <a:lvl2pPr marL="457200" algn="l" defTabSz="914400" rtl="0" eaLnBrk="1" latinLnBrk="0" hangingPunct="1">
                        <a:defRPr sz="1800" kern="1200">
                          <a:solidFill>
                            <a:schemeClr val="dk1"/>
                          </a:solidFill>
                          <a:latin typeface="Perpetua"/>
                          <a:cs typeface="Arial"/>
                        </a:defRPr>
                      </a:lvl2pPr>
                      <a:lvl3pPr marL="914400" algn="l" defTabSz="914400" rtl="0" eaLnBrk="1" latinLnBrk="0" hangingPunct="1">
                        <a:defRPr sz="1800" kern="1200">
                          <a:solidFill>
                            <a:schemeClr val="dk1"/>
                          </a:solidFill>
                          <a:latin typeface="Perpetua"/>
                          <a:cs typeface="Arial"/>
                        </a:defRPr>
                      </a:lvl3pPr>
                      <a:lvl4pPr marL="1371600" algn="l" defTabSz="914400" rtl="0" eaLnBrk="1" latinLnBrk="0" hangingPunct="1">
                        <a:defRPr sz="1800" kern="1200">
                          <a:solidFill>
                            <a:schemeClr val="dk1"/>
                          </a:solidFill>
                          <a:latin typeface="Perpetua"/>
                          <a:cs typeface="Arial"/>
                        </a:defRPr>
                      </a:lvl4pPr>
                      <a:lvl5pPr marL="1828800" algn="l" defTabSz="914400" rtl="0" eaLnBrk="1" latinLnBrk="0" hangingPunct="1">
                        <a:defRPr sz="1800" kern="1200">
                          <a:solidFill>
                            <a:schemeClr val="dk1"/>
                          </a:solidFill>
                          <a:latin typeface="Perpetua"/>
                          <a:cs typeface="Arial"/>
                        </a:defRPr>
                      </a:lvl5pPr>
                      <a:lvl6pPr marL="2286000" algn="l" defTabSz="914400" rtl="0" eaLnBrk="1" latinLnBrk="0" hangingPunct="1">
                        <a:defRPr sz="1800" kern="1200">
                          <a:solidFill>
                            <a:schemeClr val="dk1"/>
                          </a:solidFill>
                          <a:latin typeface="Perpetua"/>
                          <a:cs typeface="Arial"/>
                        </a:defRPr>
                      </a:lvl6pPr>
                      <a:lvl7pPr marL="2743200" algn="l" defTabSz="914400" rtl="0" eaLnBrk="1" latinLnBrk="0" hangingPunct="1">
                        <a:defRPr sz="1800" kern="1200">
                          <a:solidFill>
                            <a:schemeClr val="dk1"/>
                          </a:solidFill>
                          <a:latin typeface="Perpetua"/>
                          <a:cs typeface="Arial"/>
                        </a:defRPr>
                      </a:lvl7pPr>
                      <a:lvl8pPr marL="3200400" algn="l" defTabSz="914400" rtl="0" eaLnBrk="1" latinLnBrk="0" hangingPunct="1">
                        <a:defRPr sz="1800" kern="1200">
                          <a:solidFill>
                            <a:schemeClr val="dk1"/>
                          </a:solidFill>
                          <a:latin typeface="Perpetua"/>
                          <a:cs typeface="Arial"/>
                        </a:defRPr>
                      </a:lvl8pPr>
                      <a:lvl9pPr marL="3657600" algn="l" defTabSz="914400" rtl="0" eaLnBrk="1" latinLnBrk="0" hangingPunct="1">
                        <a:defRPr sz="1800" kern="1200">
                          <a:solidFill>
                            <a:schemeClr val="dk1"/>
                          </a:solidFill>
                          <a:latin typeface="Perpetua"/>
                          <a:cs typeface="Arial"/>
                        </a:defRPr>
                      </a:lvl9pPr>
                    </a:lstStyle>
                    <a:p>
                      <a:pPr marL="0" marR="0" algn="r">
                        <a:spcBef>
                          <a:spcPts val="0"/>
                        </a:spcBef>
                        <a:spcAft>
                          <a:spcPts val="0"/>
                        </a:spcAft>
                      </a:pPr>
                      <a:r>
                        <a:rPr lang="en-US" sz="2000" dirty="0">
                          <a:effectLst/>
                        </a:rPr>
                        <a:t>4.2</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1" marR="68581"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34817">
                        <a:tint val="20000"/>
                      </a:srgbClr>
                    </a:solidFill>
                  </a:tcPr>
                </a:tc>
                <a:extLst>
                  <a:ext uri="{0D108BD9-81ED-4DB2-BD59-A6C34878D82A}">
                    <a16:rowId xmlns:a16="http://schemas.microsoft.com/office/drawing/2014/main" val="10012"/>
                  </a:ext>
                </a:extLst>
              </a:tr>
            </a:tbl>
          </a:graphicData>
        </a:graphic>
      </p:graphicFrame>
      <p:sp>
        <p:nvSpPr>
          <p:cNvPr id="3" name="Rectangle 3"/>
          <p:cNvSpPr>
            <a:spLocks noChangeArrowheads="1"/>
          </p:cNvSpPr>
          <p:nvPr/>
        </p:nvSpPr>
        <p:spPr bwMode="auto">
          <a:xfrm>
            <a:off x="249237" y="674269"/>
            <a:ext cx="8742363" cy="9848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eaLnBrk="0" hangingPunct="0">
              <a:spcBef>
                <a:spcPct val="0"/>
              </a:spcBef>
              <a:buClrTx/>
              <a:buSzTx/>
              <a:buFontTx/>
              <a:buNone/>
              <a:defRPr/>
            </a:pPr>
            <a:endParaRPr lang="en-US" altLang="en-US" sz="2000" b="1" dirty="0" smtClean="0">
              <a:solidFill>
                <a:schemeClr val="bg1"/>
              </a:solidFill>
              <a:latin typeface="Arial"/>
              <a:ea typeface="Calibri" panose="020F0502020204030204" pitchFamily="34" charset="0"/>
              <a:cs typeface="Times New Roman" panose="02020603050405020304" pitchFamily="18" charset="0"/>
            </a:endParaRPr>
          </a:p>
          <a:p>
            <a:pPr eaLnBrk="0" hangingPunct="0">
              <a:spcBef>
                <a:spcPct val="0"/>
              </a:spcBef>
              <a:buClrTx/>
              <a:buSzTx/>
              <a:buFontTx/>
              <a:buNone/>
              <a:defRPr/>
            </a:pPr>
            <a:r>
              <a:rPr lang="en-US" altLang="en-US" sz="2000" b="1" dirty="0" smtClean="0">
                <a:solidFill>
                  <a:schemeClr val="bg1"/>
                </a:solidFill>
                <a:latin typeface="Arial"/>
                <a:ea typeface="Calibri" panose="020F0502020204030204" pitchFamily="34" charset="0"/>
                <a:cs typeface="Times New Roman" panose="02020603050405020304" pitchFamily="18" charset="0"/>
              </a:rPr>
              <a:t>Proportion </a:t>
            </a:r>
            <a:r>
              <a:rPr lang="en-US" altLang="en-US" sz="2000" b="1" dirty="0" smtClean="0">
                <a:solidFill>
                  <a:schemeClr val="bg1"/>
                </a:solidFill>
                <a:latin typeface="Arial"/>
                <a:ea typeface="Calibri" panose="020F0502020204030204" pitchFamily="34" charset="0"/>
                <a:cs typeface="Times New Roman" panose="02020603050405020304" pitchFamily="18" charset="0"/>
              </a:rPr>
              <a:t>urban and annual growth rate by Region 1960-2010</a:t>
            </a:r>
          </a:p>
          <a:p>
            <a:pPr eaLnBrk="0" hangingPunct="0">
              <a:spcBef>
                <a:spcPct val="0"/>
              </a:spcBef>
              <a:buClrTx/>
              <a:buSzTx/>
              <a:buFontTx/>
              <a:buNone/>
              <a:defRPr/>
            </a:pPr>
            <a:endParaRPr lang="en-US" altLang="en-US" sz="1800" dirty="0" smtClean="0">
              <a:solidFill>
                <a:srgbClr val="000000"/>
              </a:solidFill>
              <a:ea typeface="Calibri" panose="020F0502020204030204" pitchFamily="34" charset="0"/>
              <a:cs typeface="Times New Roman" panose="02020603050405020304" pitchFamily="18" charset="0"/>
            </a:endParaRPr>
          </a:p>
        </p:txBody>
      </p:sp>
      <p:sp>
        <p:nvSpPr>
          <p:cNvPr id="4" name="Rectangle 7"/>
          <p:cNvSpPr>
            <a:spLocks noChangeArrowheads="1"/>
          </p:cNvSpPr>
          <p:nvPr/>
        </p:nvSpPr>
        <p:spPr bwMode="auto">
          <a:xfrm>
            <a:off x="152400" y="6527699"/>
            <a:ext cx="2063576"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en-US" sz="1200" b="0" i="0" u="none" strike="noStrike" kern="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Source: GSS (2012, 2013)</a:t>
            </a:r>
          </a:p>
        </p:txBody>
      </p:sp>
    </p:spTree>
    <p:extLst>
      <p:ext uri="{BB962C8B-B14F-4D97-AF65-F5344CB8AC3E}">
        <p14:creationId xmlns:p14="http://schemas.microsoft.com/office/powerpoint/2010/main" val="90007483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533216807"/>
              </p:ext>
            </p:extLst>
          </p:nvPr>
        </p:nvGraphicFramePr>
        <p:xfrm>
          <a:off x="152399" y="2209802"/>
          <a:ext cx="8839201" cy="3915694"/>
        </p:xfrm>
        <a:graphic>
          <a:graphicData uri="http://schemas.openxmlformats.org/drawingml/2006/table">
            <a:tbl>
              <a:tblPr firstRow="1" firstCol="1" bandRow="1"/>
              <a:tblGrid>
                <a:gridCol w="1613506">
                  <a:extLst>
                    <a:ext uri="{9D8B030D-6E8A-4147-A177-3AD203B41FA5}">
                      <a16:colId xmlns:a16="http://schemas.microsoft.com/office/drawing/2014/main" val="573266079"/>
                    </a:ext>
                  </a:extLst>
                </a:gridCol>
                <a:gridCol w="1092276">
                  <a:extLst>
                    <a:ext uri="{9D8B030D-6E8A-4147-A177-3AD203B41FA5}">
                      <a16:colId xmlns:a16="http://schemas.microsoft.com/office/drawing/2014/main" val="1841680911"/>
                    </a:ext>
                  </a:extLst>
                </a:gridCol>
                <a:gridCol w="731686">
                  <a:extLst>
                    <a:ext uri="{9D8B030D-6E8A-4147-A177-3AD203B41FA5}">
                      <a16:colId xmlns:a16="http://schemas.microsoft.com/office/drawing/2014/main" val="2409361364"/>
                    </a:ext>
                  </a:extLst>
                </a:gridCol>
                <a:gridCol w="1063460">
                  <a:extLst>
                    <a:ext uri="{9D8B030D-6E8A-4147-A177-3AD203B41FA5}">
                      <a16:colId xmlns:a16="http://schemas.microsoft.com/office/drawing/2014/main" val="1788170222"/>
                    </a:ext>
                  </a:extLst>
                </a:gridCol>
                <a:gridCol w="760503">
                  <a:extLst>
                    <a:ext uri="{9D8B030D-6E8A-4147-A177-3AD203B41FA5}">
                      <a16:colId xmlns:a16="http://schemas.microsoft.com/office/drawing/2014/main" val="2893924659"/>
                    </a:ext>
                  </a:extLst>
                </a:gridCol>
                <a:gridCol w="1034644">
                  <a:extLst>
                    <a:ext uri="{9D8B030D-6E8A-4147-A177-3AD203B41FA5}">
                      <a16:colId xmlns:a16="http://schemas.microsoft.com/office/drawing/2014/main" val="3564079867"/>
                    </a:ext>
                  </a:extLst>
                </a:gridCol>
                <a:gridCol w="859471">
                  <a:extLst>
                    <a:ext uri="{9D8B030D-6E8A-4147-A177-3AD203B41FA5}">
                      <a16:colId xmlns:a16="http://schemas.microsoft.com/office/drawing/2014/main" val="1093376608"/>
                    </a:ext>
                  </a:extLst>
                </a:gridCol>
                <a:gridCol w="982132">
                  <a:extLst>
                    <a:ext uri="{9D8B030D-6E8A-4147-A177-3AD203B41FA5}">
                      <a16:colId xmlns:a16="http://schemas.microsoft.com/office/drawing/2014/main" val="2493937747"/>
                    </a:ext>
                  </a:extLst>
                </a:gridCol>
                <a:gridCol w="701523">
                  <a:extLst>
                    <a:ext uri="{9D8B030D-6E8A-4147-A177-3AD203B41FA5}">
                      <a16:colId xmlns:a16="http://schemas.microsoft.com/office/drawing/2014/main" val="3404179338"/>
                    </a:ext>
                  </a:extLst>
                </a:gridCol>
              </a:tblGrid>
              <a:tr h="287103">
                <a:tc rowSpan="2">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algn="l">
                        <a:lnSpc>
                          <a:spcPct val="107000"/>
                        </a:lnSpc>
                        <a:spcBef>
                          <a:spcPts val="0"/>
                        </a:spcBef>
                        <a:spcAft>
                          <a:spcPts val="0"/>
                        </a:spcAft>
                      </a:pPr>
                      <a:r>
                        <a:rPr lang="en-US" sz="1600" b="1" kern="1200" dirty="0">
                          <a:solidFill>
                            <a:srgbClr val="000000"/>
                          </a:solidFill>
                          <a:effectLst/>
                          <a:latin typeface="+mj-lt"/>
                          <a:ea typeface="Calibri" panose="020F0502020204030204" pitchFamily="34" charset="0"/>
                          <a:cs typeface="Times New Roman" panose="02020603050405020304" pitchFamily="18" charset="0"/>
                        </a:rPr>
                        <a:t> </a:t>
                      </a:r>
                      <a:endParaRPr lang="en-US" sz="1600" dirty="0">
                        <a:effectLst/>
                        <a:latin typeface="+mj-lt"/>
                        <a:ea typeface="Calibri" panose="020F0502020204030204" pitchFamily="34" charset="0"/>
                        <a:cs typeface="Times New Roman" panose="02020603050405020304" pitchFamily="18" charset="0"/>
                      </a:endParaRPr>
                    </a:p>
                    <a:p>
                      <a:pPr marL="0" marR="0" algn="l">
                        <a:lnSpc>
                          <a:spcPct val="107000"/>
                        </a:lnSpc>
                        <a:spcBef>
                          <a:spcPts val="0"/>
                        </a:spcBef>
                        <a:spcAft>
                          <a:spcPts val="0"/>
                        </a:spcAft>
                      </a:pPr>
                      <a:r>
                        <a:rPr lang="en-US" sz="1600" b="1" kern="1200" dirty="0">
                          <a:solidFill>
                            <a:srgbClr val="000000"/>
                          </a:solidFill>
                          <a:effectLst/>
                          <a:latin typeface="+mj-lt"/>
                          <a:ea typeface="Calibri" panose="020F0502020204030204" pitchFamily="34" charset="0"/>
                          <a:cs typeface="Times New Roman" panose="02020603050405020304" pitchFamily="18" charset="0"/>
                        </a:rPr>
                        <a:t> </a:t>
                      </a:r>
                      <a:endParaRPr lang="en-US" sz="1600" dirty="0">
                        <a:effectLst/>
                        <a:latin typeface="+mj-lt"/>
                        <a:ea typeface="Calibri" panose="020F0502020204030204" pitchFamily="34" charset="0"/>
                        <a:cs typeface="Times New Roman" panose="02020603050405020304" pitchFamily="18" charset="0"/>
                      </a:endParaRPr>
                    </a:p>
                    <a:p>
                      <a:pPr marL="0" marR="0" algn="l">
                        <a:lnSpc>
                          <a:spcPct val="107000"/>
                        </a:lnSpc>
                        <a:spcBef>
                          <a:spcPts val="0"/>
                        </a:spcBef>
                        <a:spcAft>
                          <a:spcPts val="0"/>
                        </a:spcAft>
                      </a:pPr>
                      <a:r>
                        <a:rPr lang="en-US" sz="1600" b="1" kern="1200" dirty="0">
                          <a:solidFill>
                            <a:srgbClr val="000000"/>
                          </a:solidFill>
                          <a:effectLst/>
                          <a:latin typeface="+mj-lt"/>
                          <a:ea typeface="Calibri" panose="020F0502020204030204" pitchFamily="34" charset="0"/>
                          <a:cs typeface="Times New Roman" panose="02020603050405020304" pitchFamily="18" charset="0"/>
                        </a:rPr>
                        <a:t>Metropolis </a:t>
                      </a:r>
                      <a:endParaRPr lang="en-US" sz="1600" dirty="0">
                        <a:effectLst/>
                        <a:latin typeface="+mj-lt"/>
                        <a:ea typeface="Calibri" panose="020F0502020204030204" pitchFamily="34" charset="0"/>
                        <a:cs typeface="Times New Roman" panose="02020603050405020304" pitchFamily="18" charset="0"/>
                      </a:endParaRPr>
                    </a:p>
                  </a:txBody>
                  <a:tcPr marL="59686" marR="59686" marT="9529"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algn="ctr">
                        <a:lnSpc>
                          <a:spcPct val="107000"/>
                        </a:lnSpc>
                        <a:spcBef>
                          <a:spcPts val="0"/>
                        </a:spcBef>
                        <a:spcAft>
                          <a:spcPts val="0"/>
                        </a:spcAft>
                      </a:pPr>
                      <a:r>
                        <a:rPr lang="en-US" sz="1400" b="1" kern="1200" dirty="0">
                          <a:solidFill>
                            <a:srgbClr val="000000"/>
                          </a:solidFill>
                          <a:effectLst/>
                          <a:latin typeface="+mj-lt"/>
                          <a:ea typeface="Calibri" panose="020F0502020204030204" pitchFamily="34" charset="0"/>
                          <a:cs typeface="Times New Roman" panose="02020603050405020304" pitchFamily="18" charset="0"/>
                        </a:rPr>
                        <a:t>1970 </a:t>
                      </a:r>
                      <a:endParaRPr lang="en-US" sz="1400" dirty="0">
                        <a:effectLst/>
                        <a:latin typeface="+mj-lt"/>
                        <a:ea typeface="Calibri" panose="020F0502020204030204" pitchFamily="34" charset="0"/>
                        <a:cs typeface="Times New Roman" panose="02020603050405020304" pitchFamily="18" charset="0"/>
                      </a:endParaRPr>
                    </a:p>
                  </a:txBody>
                  <a:tcPr marL="59686" marR="59686" marT="9529"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gridSpan="2">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algn="ctr">
                        <a:lnSpc>
                          <a:spcPct val="107000"/>
                        </a:lnSpc>
                        <a:spcBef>
                          <a:spcPts val="0"/>
                        </a:spcBef>
                        <a:spcAft>
                          <a:spcPts val="0"/>
                        </a:spcAft>
                      </a:pPr>
                      <a:r>
                        <a:rPr lang="en-US" sz="1400" b="1" kern="1200" dirty="0">
                          <a:solidFill>
                            <a:srgbClr val="000000"/>
                          </a:solidFill>
                          <a:effectLst/>
                          <a:latin typeface="+mj-lt"/>
                          <a:ea typeface="Calibri" panose="020F0502020204030204" pitchFamily="34" charset="0"/>
                          <a:cs typeface="Times New Roman" panose="02020603050405020304" pitchFamily="18" charset="0"/>
                        </a:rPr>
                        <a:t>1984 </a:t>
                      </a:r>
                      <a:endParaRPr lang="en-US" sz="1400" dirty="0">
                        <a:effectLst/>
                        <a:latin typeface="+mj-lt"/>
                        <a:ea typeface="Calibri" panose="020F0502020204030204" pitchFamily="34" charset="0"/>
                        <a:cs typeface="Times New Roman" panose="02020603050405020304" pitchFamily="18" charset="0"/>
                      </a:endParaRPr>
                    </a:p>
                  </a:txBody>
                  <a:tcPr marL="59686" marR="59686" marT="9529"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gridSpan="2">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algn="ctr">
                        <a:lnSpc>
                          <a:spcPct val="107000"/>
                        </a:lnSpc>
                        <a:spcBef>
                          <a:spcPts val="0"/>
                        </a:spcBef>
                        <a:spcAft>
                          <a:spcPts val="0"/>
                        </a:spcAft>
                      </a:pPr>
                      <a:r>
                        <a:rPr lang="en-US" sz="1400" b="1" kern="1200" dirty="0">
                          <a:solidFill>
                            <a:srgbClr val="000000"/>
                          </a:solidFill>
                          <a:effectLst/>
                          <a:latin typeface="+mj-lt"/>
                          <a:ea typeface="Calibri" panose="020F0502020204030204" pitchFamily="34" charset="0"/>
                          <a:cs typeface="Times New Roman" panose="02020603050405020304" pitchFamily="18" charset="0"/>
                        </a:rPr>
                        <a:t>2000 </a:t>
                      </a:r>
                      <a:endParaRPr lang="en-US" sz="1400" dirty="0">
                        <a:effectLst/>
                        <a:latin typeface="+mj-lt"/>
                        <a:ea typeface="Calibri" panose="020F0502020204030204" pitchFamily="34" charset="0"/>
                        <a:cs typeface="Times New Roman" panose="02020603050405020304" pitchFamily="18" charset="0"/>
                      </a:endParaRPr>
                    </a:p>
                  </a:txBody>
                  <a:tcPr marL="59686" marR="59686" marT="9529"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gridSpan="2">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algn="ctr">
                        <a:lnSpc>
                          <a:spcPct val="107000"/>
                        </a:lnSpc>
                        <a:spcBef>
                          <a:spcPts val="0"/>
                        </a:spcBef>
                        <a:spcAft>
                          <a:spcPts val="0"/>
                        </a:spcAft>
                      </a:pPr>
                      <a:r>
                        <a:rPr lang="en-US" sz="1400" b="1" kern="1200" dirty="0">
                          <a:solidFill>
                            <a:srgbClr val="000000"/>
                          </a:solidFill>
                          <a:effectLst/>
                          <a:latin typeface="+mj-lt"/>
                          <a:ea typeface="Calibri" panose="020F0502020204030204" pitchFamily="34" charset="0"/>
                          <a:cs typeface="Times New Roman" panose="02020603050405020304" pitchFamily="18" charset="0"/>
                        </a:rPr>
                        <a:t>2010 </a:t>
                      </a:r>
                      <a:endParaRPr lang="en-US" sz="1400" dirty="0">
                        <a:effectLst/>
                        <a:latin typeface="+mj-lt"/>
                        <a:ea typeface="Calibri" panose="020F0502020204030204" pitchFamily="34" charset="0"/>
                        <a:cs typeface="Times New Roman" panose="02020603050405020304" pitchFamily="18" charset="0"/>
                      </a:endParaRPr>
                    </a:p>
                  </a:txBody>
                  <a:tcPr marL="59686" marR="59686" marT="9529"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extLst>
                  <a:ext uri="{0D108BD9-81ED-4DB2-BD59-A6C34878D82A}">
                    <a16:rowId xmlns:a16="http://schemas.microsoft.com/office/drawing/2014/main" val="549131757"/>
                  </a:ext>
                </a:extLst>
              </a:tr>
              <a:tr h="838310">
                <a:tc vMerge="1">
                  <a:txBody>
                    <a:bodyPr/>
                    <a:lstStyle/>
                    <a:p>
                      <a:endParaRPr lang="en-US"/>
                    </a:p>
                  </a:txBody>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algn="r">
                        <a:lnSpc>
                          <a:spcPct val="107000"/>
                        </a:lnSpc>
                        <a:spcBef>
                          <a:spcPts val="0"/>
                        </a:spcBef>
                        <a:spcAft>
                          <a:spcPts val="0"/>
                        </a:spcAft>
                      </a:pPr>
                      <a:r>
                        <a:rPr lang="en-US" sz="1600" b="1" kern="1200" dirty="0">
                          <a:solidFill>
                            <a:srgbClr val="000000"/>
                          </a:solidFill>
                          <a:effectLst/>
                          <a:latin typeface="+mj-lt"/>
                          <a:ea typeface="Calibri" panose="020F0502020204030204" pitchFamily="34" charset="0"/>
                          <a:cs typeface="Times New Roman" panose="02020603050405020304" pitchFamily="18" charset="0"/>
                        </a:rPr>
                        <a:t>Pop</a:t>
                      </a:r>
                      <a:endParaRPr lang="en-US" sz="1600" dirty="0">
                        <a:effectLst/>
                        <a:latin typeface="+mj-lt"/>
                        <a:ea typeface="Calibri" panose="020F0502020204030204" pitchFamily="34" charset="0"/>
                        <a:cs typeface="Times New Roman" panose="02020603050405020304" pitchFamily="18" charset="0"/>
                      </a:endParaRPr>
                    </a:p>
                  </a:txBody>
                  <a:tcPr marL="59686" marR="59686" marT="9529"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algn="r">
                        <a:lnSpc>
                          <a:spcPct val="107000"/>
                        </a:lnSpc>
                        <a:spcBef>
                          <a:spcPts val="0"/>
                        </a:spcBef>
                        <a:spcAft>
                          <a:spcPts val="0"/>
                        </a:spcAft>
                      </a:pPr>
                      <a:r>
                        <a:rPr lang="en-US" sz="1600" b="1" kern="1200">
                          <a:solidFill>
                            <a:srgbClr val="000000"/>
                          </a:solidFill>
                          <a:effectLst/>
                          <a:latin typeface="+mj-lt"/>
                          <a:ea typeface="Calibri" panose="020F0502020204030204" pitchFamily="34" charset="0"/>
                          <a:cs typeface="Times New Roman" panose="02020603050405020304" pitchFamily="18" charset="0"/>
                        </a:rPr>
                        <a:t>% of Total Urban</a:t>
                      </a:r>
                      <a:endParaRPr lang="en-US" sz="1600">
                        <a:effectLst/>
                        <a:latin typeface="+mj-lt"/>
                        <a:ea typeface="Calibri" panose="020F0502020204030204" pitchFamily="34" charset="0"/>
                        <a:cs typeface="Times New Roman" panose="02020603050405020304" pitchFamily="18" charset="0"/>
                      </a:endParaRPr>
                    </a:p>
                  </a:txBody>
                  <a:tcPr marL="59686" marR="59686" marT="9529"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algn="r">
                        <a:lnSpc>
                          <a:spcPct val="107000"/>
                        </a:lnSpc>
                        <a:spcBef>
                          <a:spcPts val="0"/>
                        </a:spcBef>
                        <a:spcAft>
                          <a:spcPts val="0"/>
                        </a:spcAft>
                      </a:pPr>
                      <a:r>
                        <a:rPr lang="en-US" sz="1600" b="1" kern="1200">
                          <a:solidFill>
                            <a:srgbClr val="000000"/>
                          </a:solidFill>
                          <a:effectLst/>
                          <a:latin typeface="+mj-lt"/>
                          <a:ea typeface="Calibri" panose="020F0502020204030204" pitchFamily="34" charset="0"/>
                          <a:cs typeface="Times New Roman" panose="02020603050405020304" pitchFamily="18" charset="0"/>
                        </a:rPr>
                        <a:t>Pop</a:t>
                      </a:r>
                      <a:endParaRPr lang="en-US" sz="1600">
                        <a:effectLst/>
                        <a:latin typeface="+mj-lt"/>
                        <a:ea typeface="Calibri" panose="020F0502020204030204" pitchFamily="34" charset="0"/>
                        <a:cs typeface="Times New Roman" panose="02020603050405020304" pitchFamily="18" charset="0"/>
                      </a:endParaRPr>
                    </a:p>
                  </a:txBody>
                  <a:tcPr marL="59686" marR="59686" marT="9529"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algn="r">
                        <a:lnSpc>
                          <a:spcPct val="107000"/>
                        </a:lnSpc>
                        <a:spcBef>
                          <a:spcPts val="0"/>
                        </a:spcBef>
                        <a:spcAft>
                          <a:spcPts val="0"/>
                        </a:spcAft>
                      </a:pPr>
                      <a:r>
                        <a:rPr lang="en-US" sz="1600" b="1" kern="1200">
                          <a:solidFill>
                            <a:srgbClr val="000000"/>
                          </a:solidFill>
                          <a:effectLst/>
                          <a:latin typeface="+mj-lt"/>
                          <a:ea typeface="Calibri" panose="020F0502020204030204" pitchFamily="34" charset="0"/>
                          <a:cs typeface="Times New Roman" panose="02020603050405020304" pitchFamily="18" charset="0"/>
                        </a:rPr>
                        <a:t>% of Total Urban</a:t>
                      </a:r>
                      <a:endParaRPr lang="en-US" sz="1600">
                        <a:effectLst/>
                        <a:latin typeface="+mj-lt"/>
                        <a:ea typeface="Calibri" panose="020F0502020204030204" pitchFamily="34" charset="0"/>
                        <a:cs typeface="Times New Roman" panose="02020603050405020304" pitchFamily="18" charset="0"/>
                      </a:endParaRPr>
                    </a:p>
                  </a:txBody>
                  <a:tcPr marL="59686" marR="59686" marT="9529"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algn="r">
                        <a:lnSpc>
                          <a:spcPct val="107000"/>
                        </a:lnSpc>
                        <a:spcBef>
                          <a:spcPts val="0"/>
                        </a:spcBef>
                        <a:spcAft>
                          <a:spcPts val="0"/>
                        </a:spcAft>
                      </a:pPr>
                      <a:r>
                        <a:rPr lang="en-US" sz="1600" b="1" kern="1200">
                          <a:solidFill>
                            <a:srgbClr val="000000"/>
                          </a:solidFill>
                          <a:effectLst/>
                          <a:latin typeface="+mj-lt"/>
                          <a:ea typeface="Calibri" panose="020F0502020204030204" pitchFamily="34" charset="0"/>
                          <a:cs typeface="Times New Roman" panose="02020603050405020304" pitchFamily="18" charset="0"/>
                        </a:rPr>
                        <a:t>Pop</a:t>
                      </a:r>
                      <a:endParaRPr lang="en-US" sz="1600">
                        <a:effectLst/>
                        <a:latin typeface="+mj-lt"/>
                        <a:ea typeface="Calibri" panose="020F0502020204030204" pitchFamily="34" charset="0"/>
                        <a:cs typeface="Times New Roman" panose="02020603050405020304" pitchFamily="18" charset="0"/>
                      </a:endParaRPr>
                    </a:p>
                  </a:txBody>
                  <a:tcPr marL="59686" marR="59686" marT="9529"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algn="r">
                        <a:lnSpc>
                          <a:spcPct val="107000"/>
                        </a:lnSpc>
                        <a:spcBef>
                          <a:spcPts val="0"/>
                        </a:spcBef>
                        <a:spcAft>
                          <a:spcPts val="0"/>
                        </a:spcAft>
                      </a:pPr>
                      <a:r>
                        <a:rPr lang="en-US" sz="1600" b="1" kern="1200">
                          <a:solidFill>
                            <a:srgbClr val="000000"/>
                          </a:solidFill>
                          <a:effectLst/>
                          <a:latin typeface="+mj-lt"/>
                          <a:ea typeface="Calibri" panose="020F0502020204030204" pitchFamily="34" charset="0"/>
                          <a:cs typeface="Times New Roman" panose="02020603050405020304" pitchFamily="18" charset="0"/>
                        </a:rPr>
                        <a:t>% of Total Urban</a:t>
                      </a:r>
                      <a:endParaRPr lang="en-US" sz="1600">
                        <a:effectLst/>
                        <a:latin typeface="+mj-lt"/>
                        <a:ea typeface="Calibri" panose="020F0502020204030204" pitchFamily="34" charset="0"/>
                        <a:cs typeface="Times New Roman" panose="02020603050405020304" pitchFamily="18" charset="0"/>
                      </a:endParaRPr>
                    </a:p>
                  </a:txBody>
                  <a:tcPr marL="59686" marR="59686" marT="9529"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algn="r">
                        <a:lnSpc>
                          <a:spcPct val="107000"/>
                        </a:lnSpc>
                        <a:spcBef>
                          <a:spcPts val="0"/>
                        </a:spcBef>
                        <a:spcAft>
                          <a:spcPts val="0"/>
                        </a:spcAft>
                      </a:pPr>
                      <a:r>
                        <a:rPr lang="en-US" sz="1600" b="1" kern="1200">
                          <a:solidFill>
                            <a:srgbClr val="000000"/>
                          </a:solidFill>
                          <a:effectLst/>
                          <a:latin typeface="+mj-lt"/>
                          <a:ea typeface="Calibri" panose="020F0502020204030204" pitchFamily="34" charset="0"/>
                          <a:cs typeface="Times New Roman" panose="02020603050405020304" pitchFamily="18" charset="0"/>
                        </a:rPr>
                        <a:t>Pop</a:t>
                      </a:r>
                      <a:endParaRPr lang="en-US" sz="1600">
                        <a:effectLst/>
                        <a:latin typeface="+mj-lt"/>
                        <a:ea typeface="Calibri" panose="020F0502020204030204" pitchFamily="34" charset="0"/>
                        <a:cs typeface="Times New Roman" panose="02020603050405020304" pitchFamily="18" charset="0"/>
                      </a:endParaRPr>
                    </a:p>
                  </a:txBody>
                  <a:tcPr marL="59686" marR="59686" marT="9529"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algn="r">
                        <a:lnSpc>
                          <a:spcPct val="107000"/>
                        </a:lnSpc>
                        <a:spcBef>
                          <a:spcPts val="0"/>
                        </a:spcBef>
                        <a:spcAft>
                          <a:spcPts val="0"/>
                        </a:spcAft>
                      </a:pPr>
                      <a:r>
                        <a:rPr lang="en-US" sz="1600" b="1" kern="1200" dirty="0">
                          <a:solidFill>
                            <a:srgbClr val="000000"/>
                          </a:solidFill>
                          <a:effectLst/>
                          <a:latin typeface="+mj-lt"/>
                          <a:ea typeface="Calibri" panose="020F0502020204030204" pitchFamily="34" charset="0"/>
                          <a:cs typeface="Times New Roman" panose="02020603050405020304" pitchFamily="18" charset="0"/>
                        </a:rPr>
                        <a:t>% of Total Urban</a:t>
                      </a:r>
                      <a:endParaRPr lang="en-US" sz="1600" dirty="0">
                        <a:effectLst/>
                        <a:latin typeface="+mj-lt"/>
                        <a:ea typeface="Calibri" panose="020F0502020204030204" pitchFamily="34" charset="0"/>
                        <a:cs typeface="Times New Roman" panose="02020603050405020304" pitchFamily="18" charset="0"/>
                      </a:endParaRPr>
                    </a:p>
                  </a:txBody>
                  <a:tcPr marL="59686" marR="59686" marT="9529"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33049219"/>
                  </a:ext>
                </a:extLst>
              </a:tr>
              <a:tr h="323375">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algn="l">
                        <a:lnSpc>
                          <a:spcPct val="107000"/>
                        </a:lnSpc>
                        <a:spcBef>
                          <a:spcPts val="0"/>
                        </a:spcBef>
                        <a:spcAft>
                          <a:spcPts val="0"/>
                        </a:spcAft>
                      </a:pPr>
                      <a:r>
                        <a:rPr lang="en-US" sz="1600" kern="1200" dirty="0">
                          <a:solidFill>
                            <a:srgbClr val="000000"/>
                          </a:solidFill>
                          <a:effectLst/>
                          <a:latin typeface="+mj-lt"/>
                          <a:ea typeface="Calibri" panose="020F0502020204030204" pitchFamily="34" charset="0"/>
                          <a:cs typeface="Times New Roman" panose="02020603050405020304" pitchFamily="18" charset="0"/>
                        </a:rPr>
                        <a:t>Cape Coast </a:t>
                      </a:r>
                      <a:endParaRPr lang="en-US" sz="1600" dirty="0">
                        <a:effectLst/>
                        <a:latin typeface="+mj-lt"/>
                        <a:ea typeface="Calibri" panose="020F0502020204030204" pitchFamily="34" charset="0"/>
                        <a:cs typeface="Times New Roman" panose="02020603050405020304" pitchFamily="18" charset="0"/>
                      </a:endParaRPr>
                    </a:p>
                  </a:txBody>
                  <a:tcPr marL="59686" marR="59686" marT="9529" marB="0">
                    <a:lnL>
                      <a:noFill/>
                    </a:lnL>
                    <a:lnR>
                      <a:noFill/>
                    </a:lnR>
                    <a:lnT w="1270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algn="r">
                        <a:lnSpc>
                          <a:spcPct val="107000"/>
                        </a:lnSpc>
                        <a:spcBef>
                          <a:spcPts val="0"/>
                        </a:spcBef>
                        <a:spcAft>
                          <a:spcPts val="0"/>
                        </a:spcAft>
                      </a:pPr>
                      <a:r>
                        <a:rPr lang="en-US" sz="1600" kern="1200">
                          <a:solidFill>
                            <a:srgbClr val="000000"/>
                          </a:solidFill>
                          <a:effectLst/>
                          <a:latin typeface="+mj-lt"/>
                          <a:ea typeface="Calibri" panose="020F0502020204030204" pitchFamily="34" charset="0"/>
                          <a:cs typeface="Times New Roman" panose="02020603050405020304" pitchFamily="18" charset="0"/>
                        </a:rPr>
                        <a:t>56,601 </a:t>
                      </a:r>
                      <a:endParaRPr lang="en-US" sz="1600">
                        <a:effectLst/>
                        <a:latin typeface="+mj-lt"/>
                        <a:ea typeface="Calibri" panose="020F0502020204030204" pitchFamily="34" charset="0"/>
                        <a:cs typeface="Times New Roman" panose="02020603050405020304" pitchFamily="18" charset="0"/>
                      </a:endParaRPr>
                    </a:p>
                  </a:txBody>
                  <a:tcPr marL="59686" marR="59686" marT="9529" marB="0">
                    <a:lnL>
                      <a:noFill/>
                    </a:lnL>
                    <a:lnR>
                      <a:noFill/>
                    </a:lnR>
                    <a:lnT w="1270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algn="r">
                        <a:lnSpc>
                          <a:spcPct val="107000"/>
                        </a:lnSpc>
                        <a:spcBef>
                          <a:spcPts val="0"/>
                        </a:spcBef>
                        <a:spcAft>
                          <a:spcPts val="0"/>
                        </a:spcAft>
                      </a:pPr>
                      <a:r>
                        <a:rPr lang="en-US" sz="1600" kern="1200">
                          <a:solidFill>
                            <a:srgbClr val="000000"/>
                          </a:solidFill>
                          <a:effectLst/>
                          <a:latin typeface="+mj-lt"/>
                          <a:ea typeface="Calibri" panose="020F0502020204030204" pitchFamily="34" charset="0"/>
                          <a:cs typeface="Times New Roman" panose="02020603050405020304" pitchFamily="18" charset="0"/>
                        </a:rPr>
                        <a:t>2.3 </a:t>
                      </a:r>
                      <a:endParaRPr lang="en-US" sz="1600">
                        <a:effectLst/>
                        <a:latin typeface="+mj-lt"/>
                        <a:ea typeface="Calibri" panose="020F0502020204030204" pitchFamily="34" charset="0"/>
                        <a:cs typeface="Times New Roman" panose="02020603050405020304" pitchFamily="18" charset="0"/>
                      </a:endParaRPr>
                    </a:p>
                  </a:txBody>
                  <a:tcPr marL="59686" marR="59686" marT="9529" marB="0">
                    <a:lnL>
                      <a:noFill/>
                    </a:lnL>
                    <a:lnR>
                      <a:noFill/>
                    </a:lnR>
                    <a:lnT w="1270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algn="r">
                        <a:lnSpc>
                          <a:spcPct val="107000"/>
                        </a:lnSpc>
                        <a:spcBef>
                          <a:spcPts val="0"/>
                        </a:spcBef>
                        <a:spcAft>
                          <a:spcPts val="0"/>
                        </a:spcAft>
                      </a:pPr>
                      <a:r>
                        <a:rPr lang="en-US" sz="1600" kern="1200">
                          <a:solidFill>
                            <a:srgbClr val="000000"/>
                          </a:solidFill>
                          <a:effectLst/>
                          <a:latin typeface="+mj-lt"/>
                          <a:ea typeface="Calibri" panose="020F0502020204030204" pitchFamily="34" charset="0"/>
                          <a:cs typeface="Times New Roman" panose="02020603050405020304" pitchFamily="18" charset="0"/>
                        </a:rPr>
                        <a:t>65,763 </a:t>
                      </a:r>
                      <a:endParaRPr lang="en-US" sz="1600">
                        <a:effectLst/>
                        <a:latin typeface="+mj-lt"/>
                        <a:ea typeface="Calibri" panose="020F0502020204030204" pitchFamily="34" charset="0"/>
                        <a:cs typeface="Times New Roman" panose="02020603050405020304" pitchFamily="18" charset="0"/>
                      </a:endParaRPr>
                    </a:p>
                  </a:txBody>
                  <a:tcPr marL="59686" marR="59686" marT="9529" marB="0">
                    <a:lnL>
                      <a:noFill/>
                    </a:lnL>
                    <a:lnR>
                      <a:noFill/>
                    </a:lnR>
                    <a:lnT w="1270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algn="r">
                        <a:lnSpc>
                          <a:spcPct val="107000"/>
                        </a:lnSpc>
                        <a:spcBef>
                          <a:spcPts val="0"/>
                        </a:spcBef>
                        <a:spcAft>
                          <a:spcPts val="0"/>
                        </a:spcAft>
                      </a:pPr>
                      <a:r>
                        <a:rPr lang="en-US" sz="1600" kern="1200">
                          <a:solidFill>
                            <a:srgbClr val="000000"/>
                          </a:solidFill>
                          <a:effectLst/>
                          <a:latin typeface="+mj-lt"/>
                          <a:ea typeface="Calibri" panose="020F0502020204030204" pitchFamily="34" charset="0"/>
                          <a:cs typeface="Times New Roman" panose="02020603050405020304" pitchFamily="18" charset="0"/>
                        </a:rPr>
                        <a:t>1.7 </a:t>
                      </a:r>
                      <a:endParaRPr lang="en-US" sz="1600">
                        <a:effectLst/>
                        <a:latin typeface="+mj-lt"/>
                        <a:ea typeface="Calibri" panose="020F0502020204030204" pitchFamily="34" charset="0"/>
                        <a:cs typeface="Times New Roman" panose="02020603050405020304" pitchFamily="18" charset="0"/>
                      </a:endParaRPr>
                    </a:p>
                  </a:txBody>
                  <a:tcPr marL="59686" marR="59686" marT="9529" marB="0">
                    <a:lnL>
                      <a:noFill/>
                    </a:lnL>
                    <a:lnR>
                      <a:noFill/>
                    </a:lnR>
                    <a:lnT w="1270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algn="r">
                        <a:lnSpc>
                          <a:spcPct val="107000"/>
                        </a:lnSpc>
                        <a:spcBef>
                          <a:spcPts val="0"/>
                        </a:spcBef>
                        <a:spcAft>
                          <a:spcPts val="0"/>
                        </a:spcAft>
                      </a:pPr>
                      <a:r>
                        <a:rPr lang="en-US" sz="1600" kern="1200">
                          <a:solidFill>
                            <a:srgbClr val="000000"/>
                          </a:solidFill>
                          <a:effectLst/>
                          <a:latin typeface="+mj-lt"/>
                          <a:ea typeface="Calibri" panose="020F0502020204030204" pitchFamily="34" charset="0"/>
                          <a:cs typeface="Times New Roman" panose="02020603050405020304" pitchFamily="18" charset="0"/>
                        </a:rPr>
                        <a:t>82291 </a:t>
                      </a:r>
                      <a:endParaRPr lang="en-US" sz="1600">
                        <a:effectLst/>
                        <a:latin typeface="+mj-lt"/>
                        <a:ea typeface="Calibri" panose="020F0502020204030204" pitchFamily="34" charset="0"/>
                        <a:cs typeface="Times New Roman" panose="02020603050405020304" pitchFamily="18" charset="0"/>
                      </a:endParaRPr>
                    </a:p>
                  </a:txBody>
                  <a:tcPr marL="59686" marR="59686" marT="9529" marB="0">
                    <a:lnL>
                      <a:noFill/>
                    </a:lnL>
                    <a:lnR>
                      <a:noFill/>
                    </a:lnR>
                    <a:lnT w="1270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algn="r">
                        <a:lnSpc>
                          <a:spcPct val="107000"/>
                        </a:lnSpc>
                        <a:spcBef>
                          <a:spcPts val="0"/>
                        </a:spcBef>
                        <a:spcAft>
                          <a:spcPts val="0"/>
                        </a:spcAft>
                      </a:pPr>
                      <a:r>
                        <a:rPr lang="en-US" sz="1600" kern="1200">
                          <a:solidFill>
                            <a:srgbClr val="000000"/>
                          </a:solidFill>
                          <a:effectLst/>
                          <a:latin typeface="+mj-lt"/>
                          <a:ea typeface="Calibri" panose="020F0502020204030204" pitchFamily="34" charset="0"/>
                          <a:cs typeface="Times New Roman" panose="02020603050405020304" pitchFamily="18" charset="0"/>
                        </a:rPr>
                        <a:t>1.0 </a:t>
                      </a:r>
                      <a:endParaRPr lang="en-US" sz="1600">
                        <a:effectLst/>
                        <a:latin typeface="+mj-lt"/>
                        <a:ea typeface="Calibri" panose="020F0502020204030204" pitchFamily="34" charset="0"/>
                        <a:cs typeface="Times New Roman" panose="02020603050405020304" pitchFamily="18" charset="0"/>
                      </a:endParaRPr>
                    </a:p>
                  </a:txBody>
                  <a:tcPr marL="59686" marR="59686" marT="9529" marB="0">
                    <a:lnL>
                      <a:noFill/>
                    </a:lnL>
                    <a:lnR>
                      <a:noFill/>
                    </a:lnR>
                    <a:lnT w="1270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algn="r">
                        <a:lnSpc>
                          <a:spcPct val="107000"/>
                        </a:lnSpc>
                        <a:spcBef>
                          <a:spcPts val="0"/>
                        </a:spcBef>
                        <a:spcAft>
                          <a:spcPts val="0"/>
                        </a:spcAft>
                      </a:pPr>
                      <a:r>
                        <a:rPr lang="en-US" sz="1600" kern="1200" dirty="0">
                          <a:solidFill>
                            <a:srgbClr val="000000"/>
                          </a:solidFill>
                          <a:effectLst/>
                          <a:latin typeface="+mj-lt"/>
                          <a:ea typeface="Calibri" panose="020F0502020204030204" pitchFamily="34" charset="0"/>
                          <a:cs typeface="Times New Roman" panose="02020603050405020304" pitchFamily="18" charset="0"/>
                        </a:rPr>
                        <a:t>183727 </a:t>
                      </a:r>
                      <a:endParaRPr lang="en-US" sz="1600" dirty="0">
                        <a:effectLst/>
                        <a:latin typeface="+mj-lt"/>
                        <a:ea typeface="Calibri" panose="020F0502020204030204" pitchFamily="34" charset="0"/>
                        <a:cs typeface="Times New Roman" panose="02020603050405020304" pitchFamily="18" charset="0"/>
                      </a:endParaRPr>
                    </a:p>
                  </a:txBody>
                  <a:tcPr marL="59686" marR="59686" marT="9529" marB="0">
                    <a:lnL>
                      <a:noFill/>
                    </a:lnL>
                    <a:lnR>
                      <a:noFill/>
                    </a:lnR>
                    <a:lnT w="1270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algn="r">
                        <a:lnSpc>
                          <a:spcPct val="107000"/>
                        </a:lnSpc>
                        <a:spcBef>
                          <a:spcPts val="0"/>
                        </a:spcBef>
                        <a:spcAft>
                          <a:spcPts val="0"/>
                        </a:spcAft>
                      </a:pPr>
                      <a:r>
                        <a:rPr lang="en-US" sz="1600" kern="1200" dirty="0">
                          <a:solidFill>
                            <a:srgbClr val="000000"/>
                          </a:solidFill>
                          <a:effectLst/>
                          <a:latin typeface="+mj-lt"/>
                          <a:ea typeface="Calibri" panose="020F0502020204030204" pitchFamily="34" charset="0"/>
                          <a:cs typeface="Times New Roman" panose="02020603050405020304" pitchFamily="18" charset="0"/>
                        </a:rPr>
                        <a:t>1.5 </a:t>
                      </a:r>
                      <a:endParaRPr lang="en-US" sz="1600" dirty="0">
                        <a:effectLst/>
                        <a:latin typeface="+mj-lt"/>
                        <a:ea typeface="Calibri" panose="020F0502020204030204" pitchFamily="34" charset="0"/>
                        <a:cs typeface="Times New Roman" panose="02020603050405020304" pitchFamily="18" charset="0"/>
                      </a:endParaRPr>
                    </a:p>
                  </a:txBody>
                  <a:tcPr marL="59686" marR="59686" marT="9529" marB="0">
                    <a:lnL>
                      <a:noFill/>
                    </a:lnL>
                    <a:lnR>
                      <a:noFill/>
                    </a:lnR>
                    <a:lnT w="1270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3503561881"/>
                  </a:ext>
                </a:extLst>
              </a:tr>
              <a:tr h="300710">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algn="l">
                        <a:lnSpc>
                          <a:spcPct val="107000"/>
                        </a:lnSpc>
                        <a:spcBef>
                          <a:spcPts val="0"/>
                        </a:spcBef>
                        <a:spcAft>
                          <a:spcPts val="0"/>
                        </a:spcAft>
                      </a:pPr>
                      <a:r>
                        <a:rPr lang="en-US" sz="1600" kern="1200" dirty="0" err="1">
                          <a:solidFill>
                            <a:srgbClr val="000000"/>
                          </a:solidFill>
                          <a:effectLst/>
                          <a:latin typeface="+mj-lt"/>
                          <a:ea typeface="Calibri" panose="020F0502020204030204" pitchFamily="34" charset="0"/>
                          <a:cs typeface="Times New Roman" panose="02020603050405020304" pitchFamily="18" charset="0"/>
                        </a:rPr>
                        <a:t>Tema</a:t>
                      </a:r>
                      <a:r>
                        <a:rPr lang="en-US" sz="1600" kern="1200" dirty="0">
                          <a:solidFill>
                            <a:srgbClr val="000000"/>
                          </a:solidFill>
                          <a:effectLst/>
                          <a:latin typeface="+mj-lt"/>
                          <a:ea typeface="Calibri" panose="020F0502020204030204" pitchFamily="34" charset="0"/>
                          <a:cs typeface="Times New Roman" panose="02020603050405020304" pitchFamily="18" charset="0"/>
                        </a:rPr>
                        <a:t> </a:t>
                      </a:r>
                      <a:endParaRPr lang="en-US" sz="1600" dirty="0">
                        <a:effectLst/>
                        <a:latin typeface="+mj-lt"/>
                        <a:ea typeface="Calibri" panose="020F0502020204030204" pitchFamily="34" charset="0"/>
                        <a:cs typeface="Times New Roman" panose="02020603050405020304" pitchFamily="18" charset="0"/>
                      </a:endParaRPr>
                    </a:p>
                  </a:txBody>
                  <a:tcPr marL="59686" marR="59686" marT="9529" marB="0">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algn="r">
                        <a:lnSpc>
                          <a:spcPct val="107000"/>
                        </a:lnSpc>
                        <a:spcBef>
                          <a:spcPts val="0"/>
                        </a:spcBef>
                        <a:spcAft>
                          <a:spcPts val="0"/>
                        </a:spcAft>
                      </a:pPr>
                      <a:r>
                        <a:rPr lang="en-US" sz="1600" kern="1200" dirty="0">
                          <a:solidFill>
                            <a:srgbClr val="000000"/>
                          </a:solidFill>
                          <a:effectLst/>
                          <a:latin typeface="+mj-lt"/>
                          <a:ea typeface="Calibri" panose="020F0502020204030204" pitchFamily="34" charset="0"/>
                          <a:cs typeface="Times New Roman" panose="02020603050405020304" pitchFamily="18" charset="0"/>
                        </a:rPr>
                        <a:t>60,767 </a:t>
                      </a:r>
                      <a:endParaRPr lang="en-US" sz="1600" dirty="0">
                        <a:effectLst/>
                        <a:latin typeface="+mj-lt"/>
                        <a:ea typeface="Calibri" panose="020F0502020204030204" pitchFamily="34" charset="0"/>
                        <a:cs typeface="Times New Roman" panose="02020603050405020304" pitchFamily="18" charset="0"/>
                      </a:endParaRPr>
                    </a:p>
                  </a:txBody>
                  <a:tcPr marL="59686" marR="59686" marT="9529" marB="0">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algn="r">
                        <a:lnSpc>
                          <a:spcPct val="107000"/>
                        </a:lnSpc>
                        <a:spcBef>
                          <a:spcPts val="0"/>
                        </a:spcBef>
                        <a:spcAft>
                          <a:spcPts val="0"/>
                        </a:spcAft>
                      </a:pPr>
                      <a:r>
                        <a:rPr lang="en-US" sz="1600" kern="1200">
                          <a:solidFill>
                            <a:srgbClr val="000000"/>
                          </a:solidFill>
                          <a:effectLst/>
                          <a:latin typeface="+mj-lt"/>
                          <a:ea typeface="Calibri" panose="020F0502020204030204" pitchFamily="34" charset="0"/>
                          <a:cs typeface="Times New Roman" panose="02020603050405020304" pitchFamily="18" charset="0"/>
                        </a:rPr>
                        <a:t>2.5 </a:t>
                      </a:r>
                      <a:endParaRPr lang="en-US" sz="1600">
                        <a:effectLst/>
                        <a:latin typeface="+mj-lt"/>
                        <a:ea typeface="Calibri" panose="020F0502020204030204" pitchFamily="34" charset="0"/>
                        <a:cs typeface="Times New Roman" panose="02020603050405020304" pitchFamily="18" charset="0"/>
                      </a:endParaRPr>
                    </a:p>
                  </a:txBody>
                  <a:tcPr marL="59686" marR="59686" marT="9529" marB="0">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algn="r">
                        <a:lnSpc>
                          <a:spcPct val="107000"/>
                        </a:lnSpc>
                        <a:spcBef>
                          <a:spcPts val="0"/>
                        </a:spcBef>
                        <a:spcAft>
                          <a:spcPts val="0"/>
                        </a:spcAft>
                      </a:pPr>
                      <a:r>
                        <a:rPr lang="en-US" sz="1600" kern="1200">
                          <a:solidFill>
                            <a:srgbClr val="000000"/>
                          </a:solidFill>
                          <a:effectLst/>
                          <a:latin typeface="+mj-lt"/>
                          <a:ea typeface="Calibri" panose="020F0502020204030204" pitchFamily="34" charset="0"/>
                          <a:cs typeface="Times New Roman" panose="02020603050405020304" pitchFamily="18" charset="0"/>
                        </a:rPr>
                        <a:t>1000,53 </a:t>
                      </a:r>
                      <a:endParaRPr lang="en-US" sz="1600">
                        <a:effectLst/>
                        <a:latin typeface="+mj-lt"/>
                        <a:ea typeface="Calibri" panose="020F0502020204030204" pitchFamily="34" charset="0"/>
                        <a:cs typeface="Times New Roman" panose="02020603050405020304" pitchFamily="18" charset="0"/>
                      </a:endParaRPr>
                    </a:p>
                  </a:txBody>
                  <a:tcPr marL="59686" marR="59686" marT="9529" marB="0">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algn="r">
                        <a:lnSpc>
                          <a:spcPct val="107000"/>
                        </a:lnSpc>
                        <a:spcBef>
                          <a:spcPts val="0"/>
                        </a:spcBef>
                        <a:spcAft>
                          <a:spcPts val="0"/>
                        </a:spcAft>
                      </a:pPr>
                      <a:r>
                        <a:rPr lang="en-US" sz="1600" kern="1200">
                          <a:solidFill>
                            <a:srgbClr val="000000"/>
                          </a:solidFill>
                          <a:effectLst/>
                          <a:latin typeface="+mj-lt"/>
                          <a:ea typeface="Calibri" panose="020F0502020204030204" pitchFamily="34" charset="0"/>
                          <a:cs typeface="Times New Roman" panose="02020603050405020304" pitchFamily="18" charset="0"/>
                        </a:rPr>
                        <a:t>2.5 </a:t>
                      </a:r>
                      <a:endParaRPr lang="en-US" sz="1600">
                        <a:effectLst/>
                        <a:latin typeface="+mj-lt"/>
                        <a:ea typeface="Calibri" panose="020F0502020204030204" pitchFamily="34" charset="0"/>
                        <a:cs typeface="Times New Roman" panose="02020603050405020304" pitchFamily="18" charset="0"/>
                      </a:endParaRPr>
                    </a:p>
                  </a:txBody>
                  <a:tcPr marL="59686" marR="59686" marT="9529" marB="0">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algn="r">
                        <a:lnSpc>
                          <a:spcPct val="107000"/>
                        </a:lnSpc>
                        <a:spcBef>
                          <a:spcPts val="0"/>
                        </a:spcBef>
                        <a:spcAft>
                          <a:spcPts val="0"/>
                        </a:spcAft>
                      </a:pPr>
                      <a:r>
                        <a:rPr lang="en-US" sz="1600" kern="1200">
                          <a:solidFill>
                            <a:srgbClr val="000000"/>
                          </a:solidFill>
                          <a:effectLst/>
                          <a:latin typeface="+mj-lt"/>
                          <a:ea typeface="Calibri" panose="020F0502020204030204" pitchFamily="34" charset="0"/>
                          <a:cs typeface="Times New Roman" panose="02020603050405020304" pitchFamily="18" charset="0"/>
                        </a:rPr>
                        <a:t>141,479 </a:t>
                      </a:r>
                      <a:endParaRPr lang="en-US" sz="1600">
                        <a:effectLst/>
                        <a:latin typeface="+mj-lt"/>
                        <a:ea typeface="Calibri" panose="020F0502020204030204" pitchFamily="34" charset="0"/>
                        <a:cs typeface="Times New Roman" panose="02020603050405020304" pitchFamily="18" charset="0"/>
                      </a:endParaRPr>
                    </a:p>
                  </a:txBody>
                  <a:tcPr marL="59686" marR="59686" marT="9529" marB="0">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algn="r">
                        <a:lnSpc>
                          <a:spcPct val="107000"/>
                        </a:lnSpc>
                        <a:spcBef>
                          <a:spcPts val="0"/>
                        </a:spcBef>
                        <a:spcAft>
                          <a:spcPts val="0"/>
                        </a:spcAft>
                      </a:pPr>
                      <a:r>
                        <a:rPr lang="en-US" sz="1600" kern="1200">
                          <a:solidFill>
                            <a:srgbClr val="000000"/>
                          </a:solidFill>
                          <a:effectLst/>
                          <a:latin typeface="+mj-lt"/>
                          <a:ea typeface="Calibri" panose="020F0502020204030204" pitchFamily="34" charset="0"/>
                          <a:cs typeface="Times New Roman" panose="02020603050405020304" pitchFamily="18" charset="0"/>
                        </a:rPr>
                        <a:t>1.7 </a:t>
                      </a:r>
                      <a:endParaRPr lang="en-US" sz="1600">
                        <a:effectLst/>
                        <a:latin typeface="+mj-lt"/>
                        <a:ea typeface="Calibri" panose="020F0502020204030204" pitchFamily="34" charset="0"/>
                        <a:cs typeface="Times New Roman" panose="02020603050405020304" pitchFamily="18" charset="0"/>
                      </a:endParaRPr>
                    </a:p>
                  </a:txBody>
                  <a:tcPr marL="59686" marR="59686" marT="9529" marB="0">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algn="r">
                        <a:lnSpc>
                          <a:spcPct val="107000"/>
                        </a:lnSpc>
                        <a:spcBef>
                          <a:spcPts val="0"/>
                        </a:spcBef>
                        <a:spcAft>
                          <a:spcPts val="0"/>
                        </a:spcAft>
                      </a:pPr>
                      <a:r>
                        <a:rPr lang="en-US" sz="1600" kern="1200">
                          <a:solidFill>
                            <a:srgbClr val="000000"/>
                          </a:solidFill>
                          <a:effectLst/>
                          <a:latin typeface="+mj-lt"/>
                          <a:ea typeface="Calibri" panose="020F0502020204030204" pitchFamily="34" charset="0"/>
                          <a:cs typeface="Times New Roman" panose="02020603050405020304" pitchFamily="18" charset="0"/>
                        </a:rPr>
                        <a:t>402,637 </a:t>
                      </a:r>
                      <a:endParaRPr lang="en-US" sz="1600">
                        <a:effectLst/>
                        <a:latin typeface="+mj-lt"/>
                        <a:ea typeface="Calibri" panose="020F0502020204030204" pitchFamily="34" charset="0"/>
                        <a:cs typeface="Times New Roman" panose="02020603050405020304" pitchFamily="18" charset="0"/>
                      </a:endParaRPr>
                    </a:p>
                  </a:txBody>
                  <a:tcPr marL="59686" marR="59686" marT="9529" marB="0">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algn="r">
                        <a:lnSpc>
                          <a:spcPct val="107000"/>
                        </a:lnSpc>
                        <a:spcBef>
                          <a:spcPts val="0"/>
                        </a:spcBef>
                        <a:spcAft>
                          <a:spcPts val="0"/>
                        </a:spcAft>
                      </a:pPr>
                      <a:r>
                        <a:rPr lang="en-US" sz="1600" kern="1200" dirty="0">
                          <a:solidFill>
                            <a:srgbClr val="000000"/>
                          </a:solidFill>
                          <a:effectLst/>
                          <a:latin typeface="+mj-lt"/>
                          <a:ea typeface="Calibri" panose="020F0502020204030204" pitchFamily="34" charset="0"/>
                          <a:cs typeface="Times New Roman" panose="02020603050405020304" pitchFamily="18" charset="0"/>
                        </a:rPr>
                        <a:t>3.2 </a:t>
                      </a:r>
                      <a:endParaRPr lang="en-US" sz="1600" dirty="0">
                        <a:effectLst/>
                        <a:latin typeface="+mj-lt"/>
                        <a:ea typeface="Calibri" panose="020F0502020204030204" pitchFamily="34" charset="0"/>
                        <a:cs typeface="Times New Roman" panose="02020603050405020304" pitchFamily="18" charset="0"/>
                      </a:endParaRPr>
                    </a:p>
                  </a:txBody>
                  <a:tcPr marL="59686" marR="59686" marT="9529" marB="0">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3022094673"/>
                  </a:ext>
                </a:extLst>
              </a:tr>
              <a:tr h="300710">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algn="l">
                        <a:lnSpc>
                          <a:spcPct val="107000"/>
                        </a:lnSpc>
                        <a:spcBef>
                          <a:spcPts val="0"/>
                        </a:spcBef>
                        <a:spcAft>
                          <a:spcPts val="0"/>
                        </a:spcAft>
                      </a:pPr>
                      <a:r>
                        <a:rPr lang="en-US" sz="1600" kern="1200" dirty="0">
                          <a:solidFill>
                            <a:srgbClr val="000000"/>
                          </a:solidFill>
                          <a:effectLst/>
                          <a:latin typeface="+mj-lt"/>
                          <a:ea typeface="Calibri" panose="020F0502020204030204" pitchFamily="34" charset="0"/>
                          <a:cs typeface="Times New Roman" panose="02020603050405020304" pitchFamily="18" charset="0"/>
                        </a:rPr>
                        <a:t>Sekondi-Takoradi </a:t>
                      </a:r>
                      <a:endParaRPr lang="en-US" sz="1600" dirty="0">
                        <a:effectLst/>
                        <a:latin typeface="+mj-lt"/>
                        <a:ea typeface="Calibri" panose="020F0502020204030204" pitchFamily="34" charset="0"/>
                        <a:cs typeface="Times New Roman" panose="02020603050405020304" pitchFamily="18" charset="0"/>
                      </a:endParaRPr>
                    </a:p>
                  </a:txBody>
                  <a:tcPr marL="59686" marR="59686" marT="9529" marB="0">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algn="r">
                        <a:lnSpc>
                          <a:spcPct val="107000"/>
                        </a:lnSpc>
                        <a:spcBef>
                          <a:spcPts val="0"/>
                        </a:spcBef>
                        <a:spcAft>
                          <a:spcPts val="0"/>
                        </a:spcAft>
                      </a:pPr>
                      <a:r>
                        <a:rPr lang="en-US" sz="1600" kern="1200">
                          <a:solidFill>
                            <a:srgbClr val="000000"/>
                          </a:solidFill>
                          <a:effectLst/>
                          <a:latin typeface="+mj-lt"/>
                          <a:ea typeface="Calibri" panose="020F0502020204030204" pitchFamily="34" charset="0"/>
                          <a:cs typeface="Times New Roman" panose="02020603050405020304" pitchFamily="18" charset="0"/>
                        </a:rPr>
                        <a:t>143,982 </a:t>
                      </a:r>
                      <a:endParaRPr lang="en-US" sz="1600">
                        <a:effectLst/>
                        <a:latin typeface="+mj-lt"/>
                        <a:ea typeface="Calibri" panose="020F0502020204030204" pitchFamily="34" charset="0"/>
                        <a:cs typeface="Times New Roman" panose="02020603050405020304" pitchFamily="18" charset="0"/>
                      </a:endParaRPr>
                    </a:p>
                  </a:txBody>
                  <a:tcPr marL="59686" marR="59686" marT="9529" marB="0">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algn="r">
                        <a:lnSpc>
                          <a:spcPct val="107000"/>
                        </a:lnSpc>
                        <a:spcBef>
                          <a:spcPts val="0"/>
                        </a:spcBef>
                        <a:spcAft>
                          <a:spcPts val="0"/>
                        </a:spcAft>
                      </a:pPr>
                      <a:r>
                        <a:rPr lang="en-US" sz="1600" kern="1200">
                          <a:solidFill>
                            <a:srgbClr val="000000"/>
                          </a:solidFill>
                          <a:effectLst/>
                          <a:latin typeface="+mj-lt"/>
                          <a:ea typeface="Calibri" panose="020F0502020204030204" pitchFamily="34" charset="0"/>
                          <a:cs typeface="Times New Roman" panose="02020603050405020304" pitchFamily="18" charset="0"/>
                        </a:rPr>
                        <a:t>5.8 </a:t>
                      </a:r>
                      <a:endParaRPr lang="en-US" sz="1600">
                        <a:effectLst/>
                        <a:latin typeface="+mj-lt"/>
                        <a:ea typeface="Calibri" panose="020F0502020204030204" pitchFamily="34" charset="0"/>
                        <a:cs typeface="Times New Roman" panose="02020603050405020304" pitchFamily="18" charset="0"/>
                      </a:endParaRPr>
                    </a:p>
                  </a:txBody>
                  <a:tcPr marL="59686" marR="59686" marT="9529" marB="0">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algn="r">
                        <a:lnSpc>
                          <a:spcPct val="107000"/>
                        </a:lnSpc>
                        <a:spcBef>
                          <a:spcPts val="0"/>
                        </a:spcBef>
                        <a:spcAft>
                          <a:spcPts val="0"/>
                        </a:spcAft>
                      </a:pPr>
                      <a:r>
                        <a:rPr lang="en-US" sz="1600" kern="1200">
                          <a:solidFill>
                            <a:srgbClr val="000000"/>
                          </a:solidFill>
                          <a:effectLst/>
                          <a:latin typeface="+mj-lt"/>
                          <a:ea typeface="Calibri" panose="020F0502020204030204" pitchFamily="34" charset="0"/>
                          <a:cs typeface="Times New Roman" panose="02020603050405020304" pitchFamily="18" charset="0"/>
                        </a:rPr>
                        <a:t>188,203 </a:t>
                      </a:r>
                      <a:endParaRPr lang="en-US" sz="1600">
                        <a:effectLst/>
                        <a:latin typeface="+mj-lt"/>
                        <a:ea typeface="Calibri" panose="020F0502020204030204" pitchFamily="34" charset="0"/>
                        <a:cs typeface="Times New Roman" panose="02020603050405020304" pitchFamily="18" charset="0"/>
                      </a:endParaRPr>
                    </a:p>
                  </a:txBody>
                  <a:tcPr marL="59686" marR="59686" marT="9529" marB="0">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algn="r">
                        <a:lnSpc>
                          <a:spcPct val="107000"/>
                        </a:lnSpc>
                        <a:spcBef>
                          <a:spcPts val="0"/>
                        </a:spcBef>
                        <a:spcAft>
                          <a:spcPts val="0"/>
                        </a:spcAft>
                      </a:pPr>
                      <a:r>
                        <a:rPr lang="en-US" sz="1600" kern="1200">
                          <a:solidFill>
                            <a:srgbClr val="000000"/>
                          </a:solidFill>
                          <a:effectLst/>
                          <a:latin typeface="+mj-lt"/>
                          <a:ea typeface="Calibri" panose="020F0502020204030204" pitchFamily="34" charset="0"/>
                          <a:cs typeface="Times New Roman" panose="02020603050405020304" pitchFamily="18" charset="0"/>
                        </a:rPr>
                        <a:t>4.8 </a:t>
                      </a:r>
                      <a:endParaRPr lang="en-US" sz="1600">
                        <a:effectLst/>
                        <a:latin typeface="+mj-lt"/>
                        <a:ea typeface="Calibri" panose="020F0502020204030204" pitchFamily="34" charset="0"/>
                        <a:cs typeface="Times New Roman" panose="02020603050405020304" pitchFamily="18" charset="0"/>
                      </a:endParaRPr>
                    </a:p>
                  </a:txBody>
                  <a:tcPr marL="59686" marR="59686" marT="9529" marB="0">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algn="r">
                        <a:lnSpc>
                          <a:spcPct val="107000"/>
                        </a:lnSpc>
                        <a:spcBef>
                          <a:spcPts val="0"/>
                        </a:spcBef>
                        <a:spcAft>
                          <a:spcPts val="0"/>
                        </a:spcAft>
                      </a:pPr>
                      <a:r>
                        <a:rPr lang="en-US" sz="1600" kern="1200">
                          <a:solidFill>
                            <a:srgbClr val="000000"/>
                          </a:solidFill>
                          <a:effectLst/>
                          <a:latin typeface="+mj-lt"/>
                          <a:ea typeface="Calibri" panose="020F0502020204030204" pitchFamily="34" charset="0"/>
                          <a:cs typeface="Times New Roman" panose="02020603050405020304" pitchFamily="18" charset="0"/>
                        </a:rPr>
                        <a:t>289,593 </a:t>
                      </a:r>
                      <a:endParaRPr lang="en-US" sz="1600">
                        <a:effectLst/>
                        <a:latin typeface="+mj-lt"/>
                        <a:ea typeface="Calibri" panose="020F0502020204030204" pitchFamily="34" charset="0"/>
                        <a:cs typeface="Times New Roman" panose="02020603050405020304" pitchFamily="18" charset="0"/>
                      </a:endParaRPr>
                    </a:p>
                  </a:txBody>
                  <a:tcPr marL="59686" marR="59686" marT="9529" marB="0">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algn="r">
                        <a:lnSpc>
                          <a:spcPct val="107000"/>
                        </a:lnSpc>
                        <a:spcBef>
                          <a:spcPts val="0"/>
                        </a:spcBef>
                        <a:spcAft>
                          <a:spcPts val="0"/>
                        </a:spcAft>
                      </a:pPr>
                      <a:r>
                        <a:rPr lang="en-US" sz="1600" kern="1200">
                          <a:solidFill>
                            <a:srgbClr val="000000"/>
                          </a:solidFill>
                          <a:effectLst/>
                          <a:latin typeface="+mj-lt"/>
                          <a:ea typeface="Calibri" panose="020F0502020204030204" pitchFamily="34" charset="0"/>
                          <a:cs typeface="Times New Roman" panose="02020603050405020304" pitchFamily="18" charset="0"/>
                        </a:rPr>
                        <a:t>3.5 </a:t>
                      </a:r>
                      <a:endParaRPr lang="en-US" sz="1600">
                        <a:effectLst/>
                        <a:latin typeface="+mj-lt"/>
                        <a:ea typeface="Calibri" panose="020F0502020204030204" pitchFamily="34" charset="0"/>
                        <a:cs typeface="Times New Roman" panose="02020603050405020304" pitchFamily="18" charset="0"/>
                      </a:endParaRPr>
                    </a:p>
                  </a:txBody>
                  <a:tcPr marL="59686" marR="59686" marT="9529" marB="0">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algn="r">
                        <a:lnSpc>
                          <a:spcPct val="107000"/>
                        </a:lnSpc>
                        <a:spcBef>
                          <a:spcPts val="0"/>
                        </a:spcBef>
                        <a:spcAft>
                          <a:spcPts val="0"/>
                        </a:spcAft>
                      </a:pPr>
                      <a:r>
                        <a:rPr lang="en-US" sz="1600" kern="1200">
                          <a:solidFill>
                            <a:srgbClr val="000000"/>
                          </a:solidFill>
                          <a:effectLst/>
                          <a:latin typeface="+mj-lt"/>
                          <a:ea typeface="Calibri" panose="020F0502020204030204" pitchFamily="34" charset="0"/>
                          <a:cs typeface="Times New Roman" panose="02020603050405020304" pitchFamily="18" charset="0"/>
                        </a:rPr>
                        <a:t>559,548 </a:t>
                      </a:r>
                      <a:endParaRPr lang="en-US" sz="1600">
                        <a:effectLst/>
                        <a:latin typeface="+mj-lt"/>
                        <a:ea typeface="Calibri" panose="020F0502020204030204" pitchFamily="34" charset="0"/>
                        <a:cs typeface="Times New Roman" panose="02020603050405020304" pitchFamily="18" charset="0"/>
                      </a:endParaRPr>
                    </a:p>
                  </a:txBody>
                  <a:tcPr marL="59686" marR="59686" marT="9529" marB="0">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algn="r">
                        <a:lnSpc>
                          <a:spcPct val="107000"/>
                        </a:lnSpc>
                        <a:spcBef>
                          <a:spcPts val="0"/>
                        </a:spcBef>
                        <a:spcAft>
                          <a:spcPts val="0"/>
                        </a:spcAft>
                      </a:pPr>
                      <a:r>
                        <a:rPr lang="en-US" sz="1600" kern="1200" dirty="0">
                          <a:solidFill>
                            <a:srgbClr val="000000"/>
                          </a:solidFill>
                          <a:effectLst/>
                          <a:latin typeface="+mj-lt"/>
                          <a:ea typeface="Calibri" panose="020F0502020204030204" pitchFamily="34" charset="0"/>
                          <a:cs typeface="Times New Roman" panose="02020603050405020304" pitchFamily="18" charset="0"/>
                        </a:rPr>
                        <a:t>4.5 </a:t>
                      </a:r>
                      <a:endParaRPr lang="en-US" sz="1600" dirty="0">
                        <a:effectLst/>
                        <a:latin typeface="+mj-lt"/>
                        <a:ea typeface="Calibri" panose="020F0502020204030204" pitchFamily="34" charset="0"/>
                        <a:cs typeface="Times New Roman" panose="02020603050405020304" pitchFamily="18" charset="0"/>
                      </a:endParaRPr>
                    </a:p>
                  </a:txBody>
                  <a:tcPr marL="59686" marR="59686" marT="9529" marB="0">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3123824760"/>
                  </a:ext>
                </a:extLst>
              </a:tr>
              <a:tr h="300710">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algn="l">
                        <a:lnSpc>
                          <a:spcPct val="107000"/>
                        </a:lnSpc>
                        <a:spcBef>
                          <a:spcPts val="0"/>
                        </a:spcBef>
                        <a:spcAft>
                          <a:spcPts val="0"/>
                        </a:spcAft>
                      </a:pPr>
                      <a:r>
                        <a:rPr lang="en-US" sz="1600" kern="1200" dirty="0">
                          <a:solidFill>
                            <a:srgbClr val="000000"/>
                          </a:solidFill>
                          <a:effectLst/>
                          <a:latin typeface="+mj-lt"/>
                          <a:ea typeface="Calibri" panose="020F0502020204030204" pitchFamily="34" charset="0"/>
                          <a:cs typeface="Times New Roman" panose="02020603050405020304" pitchFamily="18" charset="0"/>
                        </a:rPr>
                        <a:t>Tamale </a:t>
                      </a:r>
                      <a:endParaRPr lang="en-US" sz="1600" dirty="0">
                        <a:effectLst/>
                        <a:latin typeface="+mj-lt"/>
                        <a:ea typeface="Calibri" panose="020F0502020204030204" pitchFamily="34" charset="0"/>
                        <a:cs typeface="Times New Roman" panose="02020603050405020304" pitchFamily="18" charset="0"/>
                      </a:endParaRPr>
                    </a:p>
                  </a:txBody>
                  <a:tcPr marL="59686" marR="59686" marT="9529" marB="0">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algn="r">
                        <a:lnSpc>
                          <a:spcPct val="107000"/>
                        </a:lnSpc>
                        <a:spcBef>
                          <a:spcPts val="0"/>
                        </a:spcBef>
                        <a:spcAft>
                          <a:spcPts val="0"/>
                        </a:spcAft>
                      </a:pPr>
                      <a:r>
                        <a:rPr lang="en-US" sz="1600" kern="1200">
                          <a:solidFill>
                            <a:srgbClr val="000000"/>
                          </a:solidFill>
                          <a:effectLst/>
                          <a:latin typeface="+mj-lt"/>
                          <a:ea typeface="Calibri" panose="020F0502020204030204" pitchFamily="34" charset="0"/>
                          <a:cs typeface="Times New Roman" panose="02020603050405020304" pitchFamily="18" charset="0"/>
                        </a:rPr>
                        <a:t>83,623 </a:t>
                      </a:r>
                      <a:endParaRPr lang="en-US" sz="1600">
                        <a:effectLst/>
                        <a:latin typeface="+mj-lt"/>
                        <a:ea typeface="Calibri" panose="020F0502020204030204" pitchFamily="34" charset="0"/>
                        <a:cs typeface="Times New Roman" panose="02020603050405020304" pitchFamily="18" charset="0"/>
                      </a:endParaRPr>
                    </a:p>
                  </a:txBody>
                  <a:tcPr marL="59686" marR="59686" marT="9529" marB="0">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algn="r">
                        <a:lnSpc>
                          <a:spcPct val="107000"/>
                        </a:lnSpc>
                        <a:spcBef>
                          <a:spcPts val="0"/>
                        </a:spcBef>
                        <a:spcAft>
                          <a:spcPts val="0"/>
                        </a:spcAft>
                      </a:pPr>
                      <a:r>
                        <a:rPr lang="en-US" sz="1600" kern="1200">
                          <a:solidFill>
                            <a:srgbClr val="000000"/>
                          </a:solidFill>
                          <a:effectLst/>
                          <a:latin typeface="+mj-lt"/>
                          <a:ea typeface="Calibri" panose="020F0502020204030204" pitchFamily="34" charset="0"/>
                          <a:cs typeface="Times New Roman" panose="02020603050405020304" pitchFamily="18" charset="0"/>
                        </a:rPr>
                        <a:t>3.4 </a:t>
                      </a:r>
                      <a:endParaRPr lang="en-US" sz="1600">
                        <a:effectLst/>
                        <a:latin typeface="+mj-lt"/>
                        <a:ea typeface="Calibri" panose="020F0502020204030204" pitchFamily="34" charset="0"/>
                        <a:cs typeface="Times New Roman" panose="02020603050405020304" pitchFamily="18" charset="0"/>
                      </a:endParaRPr>
                    </a:p>
                  </a:txBody>
                  <a:tcPr marL="59686" marR="59686" marT="9529" marB="0">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algn="r">
                        <a:lnSpc>
                          <a:spcPct val="107000"/>
                        </a:lnSpc>
                        <a:spcBef>
                          <a:spcPts val="0"/>
                        </a:spcBef>
                        <a:spcAft>
                          <a:spcPts val="0"/>
                        </a:spcAft>
                      </a:pPr>
                      <a:r>
                        <a:rPr lang="en-US" sz="1600" kern="1200">
                          <a:solidFill>
                            <a:srgbClr val="000000"/>
                          </a:solidFill>
                          <a:effectLst/>
                          <a:latin typeface="+mj-lt"/>
                          <a:ea typeface="Calibri" panose="020F0502020204030204" pitchFamily="34" charset="0"/>
                          <a:cs typeface="Times New Roman" panose="02020603050405020304" pitchFamily="18" charset="0"/>
                        </a:rPr>
                        <a:t>135,952 </a:t>
                      </a:r>
                      <a:endParaRPr lang="en-US" sz="1600">
                        <a:effectLst/>
                        <a:latin typeface="+mj-lt"/>
                        <a:ea typeface="Calibri" panose="020F0502020204030204" pitchFamily="34" charset="0"/>
                        <a:cs typeface="Times New Roman" panose="02020603050405020304" pitchFamily="18" charset="0"/>
                      </a:endParaRPr>
                    </a:p>
                  </a:txBody>
                  <a:tcPr marL="59686" marR="59686" marT="9529" marB="0">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algn="r">
                        <a:lnSpc>
                          <a:spcPct val="107000"/>
                        </a:lnSpc>
                        <a:spcBef>
                          <a:spcPts val="0"/>
                        </a:spcBef>
                        <a:spcAft>
                          <a:spcPts val="0"/>
                        </a:spcAft>
                      </a:pPr>
                      <a:r>
                        <a:rPr lang="en-US" sz="1600" kern="1200">
                          <a:solidFill>
                            <a:srgbClr val="000000"/>
                          </a:solidFill>
                          <a:effectLst/>
                          <a:latin typeface="+mj-lt"/>
                          <a:ea typeface="Calibri" panose="020F0502020204030204" pitchFamily="34" charset="0"/>
                          <a:cs typeface="Times New Roman" panose="02020603050405020304" pitchFamily="18" charset="0"/>
                        </a:rPr>
                        <a:t>0.4 </a:t>
                      </a:r>
                      <a:endParaRPr lang="en-US" sz="1600">
                        <a:effectLst/>
                        <a:latin typeface="+mj-lt"/>
                        <a:ea typeface="Calibri" panose="020F0502020204030204" pitchFamily="34" charset="0"/>
                        <a:cs typeface="Times New Roman" panose="02020603050405020304" pitchFamily="18" charset="0"/>
                      </a:endParaRPr>
                    </a:p>
                  </a:txBody>
                  <a:tcPr marL="59686" marR="59686" marT="9529" marB="0">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algn="r">
                        <a:lnSpc>
                          <a:spcPct val="107000"/>
                        </a:lnSpc>
                        <a:spcBef>
                          <a:spcPts val="0"/>
                        </a:spcBef>
                        <a:spcAft>
                          <a:spcPts val="0"/>
                        </a:spcAft>
                      </a:pPr>
                      <a:r>
                        <a:rPr lang="en-US" sz="1600" kern="1200" dirty="0">
                          <a:solidFill>
                            <a:srgbClr val="000000"/>
                          </a:solidFill>
                          <a:effectLst/>
                          <a:latin typeface="+mj-lt"/>
                          <a:ea typeface="Calibri" panose="020F0502020204030204" pitchFamily="34" charset="0"/>
                          <a:cs typeface="Times New Roman" panose="02020603050405020304" pitchFamily="18" charset="0"/>
                        </a:rPr>
                        <a:t>202,317 </a:t>
                      </a:r>
                      <a:endParaRPr lang="en-US" sz="1600" dirty="0">
                        <a:effectLst/>
                        <a:latin typeface="+mj-lt"/>
                        <a:ea typeface="Calibri" panose="020F0502020204030204" pitchFamily="34" charset="0"/>
                        <a:cs typeface="Times New Roman" panose="02020603050405020304" pitchFamily="18" charset="0"/>
                      </a:endParaRPr>
                    </a:p>
                  </a:txBody>
                  <a:tcPr marL="59686" marR="59686" marT="9529" marB="0">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algn="r">
                        <a:lnSpc>
                          <a:spcPct val="107000"/>
                        </a:lnSpc>
                        <a:spcBef>
                          <a:spcPts val="0"/>
                        </a:spcBef>
                        <a:spcAft>
                          <a:spcPts val="0"/>
                        </a:spcAft>
                      </a:pPr>
                      <a:r>
                        <a:rPr lang="en-US" sz="1600" kern="1200">
                          <a:solidFill>
                            <a:srgbClr val="000000"/>
                          </a:solidFill>
                          <a:effectLst/>
                          <a:latin typeface="+mj-lt"/>
                          <a:ea typeface="Calibri" panose="020F0502020204030204" pitchFamily="34" charset="0"/>
                          <a:cs typeface="Times New Roman" panose="02020603050405020304" pitchFamily="18" charset="0"/>
                        </a:rPr>
                        <a:t>2.4 </a:t>
                      </a:r>
                      <a:endParaRPr lang="en-US" sz="1600">
                        <a:effectLst/>
                        <a:latin typeface="+mj-lt"/>
                        <a:ea typeface="Calibri" panose="020F0502020204030204" pitchFamily="34" charset="0"/>
                        <a:cs typeface="Times New Roman" panose="02020603050405020304" pitchFamily="18" charset="0"/>
                      </a:endParaRPr>
                    </a:p>
                  </a:txBody>
                  <a:tcPr marL="59686" marR="59686" marT="9529" marB="0">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algn="r">
                        <a:lnSpc>
                          <a:spcPct val="107000"/>
                        </a:lnSpc>
                        <a:spcBef>
                          <a:spcPts val="0"/>
                        </a:spcBef>
                        <a:spcAft>
                          <a:spcPts val="0"/>
                        </a:spcAft>
                      </a:pPr>
                      <a:r>
                        <a:rPr lang="en-US" sz="1600" kern="1200">
                          <a:solidFill>
                            <a:srgbClr val="000000"/>
                          </a:solidFill>
                          <a:effectLst/>
                          <a:latin typeface="+mj-lt"/>
                          <a:ea typeface="Calibri" panose="020F0502020204030204" pitchFamily="34" charset="0"/>
                          <a:cs typeface="Times New Roman" panose="02020603050405020304" pitchFamily="18" charset="0"/>
                        </a:rPr>
                        <a:t>371,351 </a:t>
                      </a:r>
                      <a:endParaRPr lang="en-US" sz="1600">
                        <a:effectLst/>
                        <a:latin typeface="+mj-lt"/>
                        <a:ea typeface="Calibri" panose="020F0502020204030204" pitchFamily="34" charset="0"/>
                        <a:cs typeface="Times New Roman" panose="02020603050405020304" pitchFamily="18" charset="0"/>
                      </a:endParaRPr>
                    </a:p>
                  </a:txBody>
                  <a:tcPr marL="59686" marR="59686" marT="9529" marB="0">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algn="r">
                        <a:lnSpc>
                          <a:spcPct val="107000"/>
                        </a:lnSpc>
                        <a:spcBef>
                          <a:spcPts val="0"/>
                        </a:spcBef>
                        <a:spcAft>
                          <a:spcPts val="0"/>
                        </a:spcAft>
                      </a:pPr>
                      <a:r>
                        <a:rPr lang="en-US" sz="1600" kern="1200" dirty="0">
                          <a:solidFill>
                            <a:srgbClr val="000000"/>
                          </a:solidFill>
                          <a:effectLst/>
                          <a:latin typeface="+mj-lt"/>
                          <a:ea typeface="Calibri" panose="020F0502020204030204" pitchFamily="34" charset="0"/>
                          <a:cs typeface="Times New Roman" panose="02020603050405020304" pitchFamily="18" charset="0"/>
                        </a:rPr>
                        <a:t>3.0 </a:t>
                      </a:r>
                      <a:endParaRPr lang="en-US" sz="1600" dirty="0">
                        <a:effectLst/>
                        <a:latin typeface="+mj-lt"/>
                        <a:ea typeface="Calibri" panose="020F0502020204030204" pitchFamily="34" charset="0"/>
                        <a:cs typeface="Times New Roman" panose="02020603050405020304" pitchFamily="18" charset="0"/>
                      </a:endParaRPr>
                    </a:p>
                  </a:txBody>
                  <a:tcPr marL="59686" marR="59686" marT="9529" marB="0">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897423877"/>
                  </a:ext>
                </a:extLst>
              </a:tr>
              <a:tr h="300710">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algn="l">
                        <a:lnSpc>
                          <a:spcPct val="107000"/>
                        </a:lnSpc>
                        <a:spcBef>
                          <a:spcPts val="0"/>
                        </a:spcBef>
                        <a:spcAft>
                          <a:spcPts val="0"/>
                        </a:spcAft>
                      </a:pPr>
                      <a:r>
                        <a:rPr lang="en-US" sz="1600" kern="1200" dirty="0">
                          <a:solidFill>
                            <a:srgbClr val="000000"/>
                          </a:solidFill>
                          <a:effectLst/>
                          <a:latin typeface="+mj-lt"/>
                          <a:ea typeface="Calibri" panose="020F0502020204030204" pitchFamily="34" charset="0"/>
                          <a:cs typeface="Times New Roman" panose="02020603050405020304" pitchFamily="18" charset="0"/>
                        </a:rPr>
                        <a:t>Kumasi </a:t>
                      </a:r>
                      <a:endParaRPr lang="en-US" sz="1600" dirty="0">
                        <a:effectLst/>
                        <a:latin typeface="+mj-lt"/>
                        <a:ea typeface="Calibri" panose="020F0502020204030204" pitchFamily="34" charset="0"/>
                        <a:cs typeface="Times New Roman" panose="02020603050405020304" pitchFamily="18" charset="0"/>
                      </a:endParaRPr>
                    </a:p>
                  </a:txBody>
                  <a:tcPr marL="59686" marR="59686" marT="9529" marB="0">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algn="r">
                        <a:lnSpc>
                          <a:spcPct val="107000"/>
                        </a:lnSpc>
                        <a:spcBef>
                          <a:spcPts val="0"/>
                        </a:spcBef>
                        <a:spcAft>
                          <a:spcPts val="0"/>
                        </a:spcAft>
                      </a:pPr>
                      <a:r>
                        <a:rPr lang="en-US" sz="1600" kern="1200">
                          <a:solidFill>
                            <a:srgbClr val="000000"/>
                          </a:solidFill>
                          <a:effectLst/>
                          <a:latin typeface="+mj-lt"/>
                          <a:ea typeface="Calibri" panose="020F0502020204030204" pitchFamily="34" charset="0"/>
                          <a:cs typeface="Times New Roman" panose="02020603050405020304" pitchFamily="18" charset="0"/>
                        </a:rPr>
                        <a:t>  46,336 </a:t>
                      </a:r>
                      <a:endParaRPr lang="en-US" sz="1600">
                        <a:effectLst/>
                        <a:latin typeface="+mj-lt"/>
                        <a:ea typeface="Calibri" panose="020F0502020204030204" pitchFamily="34" charset="0"/>
                        <a:cs typeface="Times New Roman" panose="02020603050405020304" pitchFamily="18" charset="0"/>
                      </a:endParaRPr>
                    </a:p>
                  </a:txBody>
                  <a:tcPr marL="59686" marR="59686" marT="9529" marB="0">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algn="r">
                        <a:lnSpc>
                          <a:spcPct val="107000"/>
                        </a:lnSpc>
                        <a:spcBef>
                          <a:spcPts val="0"/>
                        </a:spcBef>
                        <a:spcAft>
                          <a:spcPts val="0"/>
                        </a:spcAft>
                      </a:pPr>
                      <a:r>
                        <a:rPr lang="en-US" sz="1600" kern="1200">
                          <a:solidFill>
                            <a:srgbClr val="000000"/>
                          </a:solidFill>
                          <a:effectLst/>
                          <a:latin typeface="+mj-lt"/>
                          <a:ea typeface="Calibri" panose="020F0502020204030204" pitchFamily="34" charset="0"/>
                          <a:cs typeface="Times New Roman" panose="02020603050405020304" pitchFamily="18" charset="0"/>
                        </a:rPr>
                        <a:t>14.0 </a:t>
                      </a:r>
                      <a:endParaRPr lang="en-US" sz="1600">
                        <a:effectLst/>
                        <a:latin typeface="+mj-lt"/>
                        <a:ea typeface="Calibri" panose="020F0502020204030204" pitchFamily="34" charset="0"/>
                        <a:cs typeface="Times New Roman" panose="02020603050405020304" pitchFamily="18" charset="0"/>
                      </a:endParaRPr>
                    </a:p>
                  </a:txBody>
                  <a:tcPr marL="59686" marR="59686" marT="9529" marB="0">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algn="r">
                        <a:lnSpc>
                          <a:spcPct val="107000"/>
                        </a:lnSpc>
                        <a:spcBef>
                          <a:spcPts val="0"/>
                        </a:spcBef>
                        <a:spcAft>
                          <a:spcPts val="0"/>
                        </a:spcAft>
                      </a:pPr>
                      <a:r>
                        <a:rPr lang="en-US" sz="1600" kern="1200">
                          <a:solidFill>
                            <a:srgbClr val="000000"/>
                          </a:solidFill>
                          <a:effectLst/>
                          <a:latin typeface="+mj-lt"/>
                          <a:ea typeface="Calibri" panose="020F0502020204030204" pitchFamily="34" charset="0"/>
                          <a:cs typeface="Times New Roman" panose="02020603050405020304" pitchFamily="18" charset="0"/>
                        </a:rPr>
                        <a:t>496,628 </a:t>
                      </a:r>
                      <a:endParaRPr lang="en-US" sz="1600">
                        <a:effectLst/>
                        <a:latin typeface="+mj-lt"/>
                        <a:ea typeface="Calibri" panose="020F0502020204030204" pitchFamily="34" charset="0"/>
                        <a:cs typeface="Times New Roman" panose="02020603050405020304" pitchFamily="18" charset="0"/>
                      </a:endParaRPr>
                    </a:p>
                  </a:txBody>
                  <a:tcPr marL="59686" marR="59686" marT="9529" marB="0">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algn="r">
                        <a:lnSpc>
                          <a:spcPct val="107000"/>
                        </a:lnSpc>
                        <a:spcBef>
                          <a:spcPts val="0"/>
                        </a:spcBef>
                        <a:spcAft>
                          <a:spcPts val="0"/>
                        </a:spcAft>
                      </a:pPr>
                      <a:r>
                        <a:rPr lang="en-US" sz="1600" kern="1200">
                          <a:solidFill>
                            <a:srgbClr val="000000"/>
                          </a:solidFill>
                          <a:effectLst/>
                          <a:latin typeface="+mj-lt"/>
                          <a:ea typeface="Calibri" panose="020F0502020204030204" pitchFamily="34" charset="0"/>
                          <a:cs typeface="Times New Roman" panose="02020603050405020304" pitchFamily="18" charset="0"/>
                        </a:rPr>
                        <a:t>12.6 </a:t>
                      </a:r>
                      <a:endParaRPr lang="en-US" sz="1600">
                        <a:effectLst/>
                        <a:latin typeface="+mj-lt"/>
                        <a:ea typeface="Calibri" panose="020F0502020204030204" pitchFamily="34" charset="0"/>
                        <a:cs typeface="Times New Roman" panose="02020603050405020304" pitchFamily="18" charset="0"/>
                      </a:endParaRPr>
                    </a:p>
                  </a:txBody>
                  <a:tcPr marL="59686" marR="59686" marT="9529" marB="0">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algn="r">
                        <a:lnSpc>
                          <a:spcPct val="107000"/>
                        </a:lnSpc>
                        <a:spcBef>
                          <a:spcPts val="0"/>
                        </a:spcBef>
                        <a:spcAft>
                          <a:spcPts val="0"/>
                        </a:spcAft>
                      </a:pPr>
                      <a:r>
                        <a:rPr lang="en-US" sz="1600" kern="1200">
                          <a:solidFill>
                            <a:srgbClr val="000000"/>
                          </a:solidFill>
                          <a:effectLst/>
                          <a:latin typeface="+mj-lt"/>
                          <a:ea typeface="Calibri" panose="020F0502020204030204" pitchFamily="34" charset="0"/>
                          <a:cs typeface="Times New Roman" panose="02020603050405020304" pitchFamily="18" charset="0"/>
                        </a:rPr>
                        <a:t>1,170,270 </a:t>
                      </a:r>
                      <a:endParaRPr lang="en-US" sz="1600">
                        <a:effectLst/>
                        <a:latin typeface="+mj-lt"/>
                        <a:ea typeface="Calibri" panose="020F0502020204030204" pitchFamily="34" charset="0"/>
                        <a:cs typeface="Times New Roman" panose="02020603050405020304" pitchFamily="18" charset="0"/>
                      </a:endParaRPr>
                    </a:p>
                  </a:txBody>
                  <a:tcPr marL="59686" marR="59686" marT="9529" marB="0">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algn="r">
                        <a:lnSpc>
                          <a:spcPct val="107000"/>
                        </a:lnSpc>
                        <a:spcBef>
                          <a:spcPts val="0"/>
                        </a:spcBef>
                        <a:spcAft>
                          <a:spcPts val="0"/>
                        </a:spcAft>
                      </a:pPr>
                      <a:r>
                        <a:rPr lang="en-US" sz="1600" kern="1200">
                          <a:solidFill>
                            <a:srgbClr val="000000"/>
                          </a:solidFill>
                          <a:effectLst/>
                          <a:latin typeface="+mj-lt"/>
                          <a:ea typeface="Calibri" panose="020F0502020204030204" pitchFamily="34" charset="0"/>
                          <a:cs typeface="Times New Roman" panose="02020603050405020304" pitchFamily="18" charset="0"/>
                        </a:rPr>
                        <a:t>14.1 </a:t>
                      </a:r>
                      <a:endParaRPr lang="en-US" sz="1600">
                        <a:effectLst/>
                        <a:latin typeface="+mj-lt"/>
                        <a:ea typeface="Calibri" panose="020F0502020204030204" pitchFamily="34" charset="0"/>
                        <a:cs typeface="Times New Roman" panose="02020603050405020304" pitchFamily="18" charset="0"/>
                      </a:endParaRPr>
                    </a:p>
                  </a:txBody>
                  <a:tcPr marL="59686" marR="59686" marT="9529" marB="0">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algn="r">
                        <a:lnSpc>
                          <a:spcPct val="107000"/>
                        </a:lnSpc>
                        <a:spcBef>
                          <a:spcPts val="0"/>
                        </a:spcBef>
                        <a:spcAft>
                          <a:spcPts val="0"/>
                        </a:spcAft>
                      </a:pPr>
                      <a:r>
                        <a:rPr lang="en-US" sz="1600" kern="1200">
                          <a:solidFill>
                            <a:srgbClr val="000000"/>
                          </a:solidFill>
                          <a:effectLst/>
                          <a:latin typeface="+mj-lt"/>
                          <a:ea typeface="Calibri" panose="020F0502020204030204" pitchFamily="34" charset="0"/>
                          <a:cs typeface="Times New Roman" panose="02020603050405020304" pitchFamily="18" charset="0"/>
                        </a:rPr>
                        <a:t>2,035,064 </a:t>
                      </a:r>
                      <a:endParaRPr lang="en-US" sz="1600">
                        <a:effectLst/>
                        <a:latin typeface="+mj-lt"/>
                        <a:ea typeface="Calibri" panose="020F0502020204030204" pitchFamily="34" charset="0"/>
                        <a:cs typeface="Times New Roman" panose="02020603050405020304" pitchFamily="18" charset="0"/>
                      </a:endParaRPr>
                    </a:p>
                  </a:txBody>
                  <a:tcPr marL="59686" marR="59686" marT="9529" marB="0">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algn="r">
                        <a:lnSpc>
                          <a:spcPct val="107000"/>
                        </a:lnSpc>
                        <a:spcBef>
                          <a:spcPts val="0"/>
                        </a:spcBef>
                        <a:spcAft>
                          <a:spcPts val="0"/>
                        </a:spcAft>
                      </a:pPr>
                      <a:r>
                        <a:rPr lang="en-US" sz="1600" kern="1200" dirty="0">
                          <a:solidFill>
                            <a:srgbClr val="000000"/>
                          </a:solidFill>
                          <a:effectLst/>
                          <a:latin typeface="+mj-lt"/>
                          <a:ea typeface="Calibri" panose="020F0502020204030204" pitchFamily="34" charset="0"/>
                          <a:cs typeface="Times New Roman" panose="02020603050405020304" pitchFamily="18" charset="0"/>
                        </a:rPr>
                        <a:t>16.2 </a:t>
                      </a:r>
                      <a:endParaRPr lang="en-US" sz="1600" dirty="0">
                        <a:effectLst/>
                        <a:latin typeface="+mj-lt"/>
                        <a:ea typeface="Calibri" panose="020F0502020204030204" pitchFamily="34" charset="0"/>
                        <a:cs typeface="Times New Roman" panose="02020603050405020304" pitchFamily="18" charset="0"/>
                      </a:endParaRPr>
                    </a:p>
                  </a:txBody>
                  <a:tcPr marL="59686" marR="59686" marT="9529" marB="0">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86867977"/>
                  </a:ext>
                </a:extLst>
              </a:tr>
              <a:tr h="300710">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algn="l">
                        <a:lnSpc>
                          <a:spcPct val="107000"/>
                        </a:lnSpc>
                        <a:spcBef>
                          <a:spcPts val="0"/>
                        </a:spcBef>
                        <a:spcAft>
                          <a:spcPts val="0"/>
                        </a:spcAft>
                      </a:pPr>
                      <a:r>
                        <a:rPr lang="en-US" sz="1600" kern="1200" dirty="0">
                          <a:solidFill>
                            <a:srgbClr val="000000"/>
                          </a:solidFill>
                          <a:effectLst/>
                          <a:latin typeface="+mj-lt"/>
                          <a:ea typeface="Calibri" panose="020F0502020204030204" pitchFamily="34" charset="0"/>
                          <a:cs typeface="Times New Roman" panose="02020603050405020304" pitchFamily="18" charset="0"/>
                        </a:rPr>
                        <a:t>Accra </a:t>
                      </a:r>
                      <a:endParaRPr lang="en-US" sz="1600" dirty="0">
                        <a:effectLst/>
                        <a:latin typeface="+mj-lt"/>
                        <a:ea typeface="Calibri" panose="020F0502020204030204" pitchFamily="34" charset="0"/>
                        <a:cs typeface="Times New Roman" panose="02020603050405020304" pitchFamily="18" charset="0"/>
                      </a:endParaRPr>
                    </a:p>
                  </a:txBody>
                  <a:tcPr marL="59686" marR="59686" marT="9529" marB="0">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algn="r">
                        <a:lnSpc>
                          <a:spcPct val="107000"/>
                        </a:lnSpc>
                        <a:spcBef>
                          <a:spcPts val="0"/>
                        </a:spcBef>
                        <a:spcAft>
                          <a:spcPts val="0"/>
                        </a:spcAft>
                      </a:pPr>
                      <a:r>
                        <a:rPr lang="en-US" sz="1600" kern="1200">
                          <a:solidFill>
                            <a:srgbClr val="000000"/>
                          </a:solidFill>
                          <a:effectLst/>
                          <a:latin typeface="+mj-lt"/>
                          <a:ea typeface="Calibri" panose="020F0502020204030204" pitchFamily="34" charset="0"/>
                          <a:cs typeface="Times New Roman" panose="02020603050405020304" pitchFamily="18" charset="0"/>
                        </a:rPr>
                        <a:t>624,091 </a:t>
                      </a:r>
                      <a:endParaRPr lang="en-US" sz="1600">
                        <a:effectLst/>
                        <a:latin typeface="+mj-lt"/>
                        <a:ea typeface="Calibri" panose="020F0502020204030204" pitchFamily="34" charset="0"/>
                        <a:cs typeface="Times New Roman" panose="02020603050405020304" pitchFamily="18" charset="0"/>
                      </a:endParaRPr>
                    </a:p>
                  </a:txBody>
                  <a:tcPr marL="59686" marR="59686" marT="9529" marB="0">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algn="r">
                        <a:lnSpc>
                          <a:spcPct val="107000"/>
                        </a:lnSpc>
                        <a:spcBef>
                          <a:spcPts val="0"/>
                        </a:spcBef>
                        <a:spcAft>
                          <a:spcPts val="0"/>
                        </a:spcAft>
                      </a:pPr>
                      <a:r>
                        <a:rPr lang="en-US" sz="1600" kern="1200">
                          <a:solidFill>
                            <a:srgbClr val="000000"/>
                          </a:solidFill>
                          <a:effectLst/>
                          <a:latin typeface="+mj-lt"/>
                          <a:ea typeface="Calibri" panose="020F0502020204030204" pitchFamily="34" charset="0"/>
                          <a:cs typeface="Times New Roman" panose="02020603050405020304" pitchFamily="18" charset="0"/>
                        </a:rPr>
                        <a:t>25.2 </a:t>
                      </a:r>
                      <a:endParaRPr lang="en-US" sz="1600">
                        <a:effectLst/>
                        <a:latin typeface="+mj-lt"/>
                        <a:ea typeface="Calibri" panose="020F0502020204030204" pitchFamily="34" charset="0"/>
                        <a:cs typeface="Times New Roman" panose="02020603050405020304" pitchFamily="18" charset="0"/>
                      </a:endParaRPr>
                    </a:p>
                  </a:txBody>
                  <a:tcPr marL="59686" marR="59686" marT="9529" marB="0">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algn="r">
                        <a:lnSpc>
                          <a:spcPct val="107000"/>
                        </a:lnSpc>
                        <a:spcBef>
                          <a:spcPts val="0"/>
                        </a:spcBef>
                        <a:spcAft>
                          <a:spcPts val="0"/>
                        </a:spcAft>
                      </a:pPr>
                      <a:r>
                        <a:rPr lang="en-US" sz="1600" kern="1200">
                          <a:solidFill>
                            <a:srgbClr val="000000"/>
                          </a:solidFill>
                          <a:effectLst/>
                          <a:latin typeface="+mj-lt"/>
                          <a:ea typeface="Calibri" panose="020F0502020204030204" pitchFamily="34" charset="0"/>
                          <a:cs typeface="Times New Roman" panose="02020603050405020304" pitchFamily="18" charset="0"/>
                        </a:rPr>
                        <a:t>969,195 </a:t>
                      </a:r>
                      <a:endParaRPr lang="en-US" sz="1600">
                        <a:effectLst/>
                        <a:latin typeface="+mj-lt"/>
                        <a:ea typeface="Calibri" panose="020F0502020204030204" pitchFamily="34" charset="0"/>
                        <a:cs typeface="Times New Roman" panose="02020603050405020304" pitchFamily="18" charset="0"/>
                      </a:endParaRPr>
                    </a:p>
                  </a:txBody>
                  <a:tcPr marL="59686" marR="59686" marT="9529" marB="0">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algn="r">
                        <a:lnSpc>
                          <a:spcPct val="107000"/>
                        </a:lnSpc>
                        <a:spcBef>
                          <a:spcPts val="0"/>
                        </a:spcBef>
                        <a:spcAft>
                          <a:spcPts val="0"/>
                        </a:spcAft>
                      </a:pPr>
                      <a:r>
                        <a:rPr lang="en-US" sz="1600" kern="1200">
                          <a:solidFill>
                            <a:srgbClr val="000000"/>
                          </a:solidFill>
                          <a:effectLst/>
                          <a:latin typeface="+mj-lt"/>
                          <a:ea typeface="Calibri" panose="020F0502020204030204" pitchFamily="34" charset="0"/>
                          <a:cs typeface="Times New Roman" panose="02020603050405020304" pitchFamily="18" charset="0"/>
                        </a:rPr>
                        <a:t>24.6 </a:t>
                      </a:r>
                      <a:endParaRPr lang="en-US" sz="1600">
                        <a:effectLst/>
                        <a:latin typeface="+mj-lt"/>
                        <a:ea typeface="Calibri" panose="020F0502020204030204" pitchFamily="34" charset="0"/>
                        <a:cs typeface="Times New Roman" panose="02020603050405020304" pitchFamily="18" charset="0"/>
                      </a:endParaRPr>
                    </a:p>
                  </a:txBody>
                  <a:tcPr marL="59686" marR="59686" marT="9529" marB="0">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algn="r">
                        <a:lnSpc>
                          <a:spcPct val="107000"/>
                        </a:lnSpc>
                        <a:spcBef>
                          <a:spcPts val="0"/>
                        </a:spcBef>
                        <a:spcAft>
                          <a:spcPts val="0"/>
                        </a:spcAft>
                      </a:pPr>
                      <a:r>
                        <a:rPr lang="en-US" sz="1600" kern="1200">
                          <a:solidFill>
                            <a:srgbClr val="000000"/>
                          </a:solidFill>
                          <a:effectLst/>
                          <a:latin typeface="+mj-lt"/>
                          <a:ea typeface="Calibri" panose="020F0502020204030204" pitchFamily="34" charset="0"/>
                          <a:cs typeface="Times New Roman" panose="02020603050405020304" pitchFamily="18" charset="0"/>
                        </a:rPr>
                        <a:t>1,658,937 </a:t>
                      </a:r>
                      <a:endParaRPr lang="en-US" sz="1600">
                        <a:effectLst/>
                        <a:latin typeface="+mj-lt"/>
                        <a:ea typeface="Calibri" panose="020F0502020204030204" pitchFamily="34" charset="0"/>
                        <a:cs typeface="Times New Roman" panose="02020603050405020304" pitchFamily="18" charset="0"/>
                      </a:endParaRPr>
                    </a:p>
                  </a:txBody>
                  <a:tcPr marL="59686" marR="59686" marT="9529" marB="0">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algn="r">
                        <a:lnSpc>
                          <a:spcPct val="107000"/>
                        </a:lnSpc>
                        <a:spcBef>
                          <a:spcPts val="0"/>
                        </a:spcBef>
                        <a:spcAft>
                          <a:spcPts val="0"/>
                        </a:spcAft>
                      </a:pPr>
                      <a:r>
                        <a:rPr lang="en-US" sz="1600" kern="1200">
                          <a:solidFill>
                            <a:srgbClr val="000000"/>
                          </a:solidFill>
                          <a:effectLst/>
                          <a:latin typeface="+mj-lt"/>
                          <a:ea typeface="Calibri" panose="020F0502020204030204" pitchFamily="34" charset="0"/>
                          <a:cs typeface="Times New Roman" panose="02020603050405020304" pitchFamily="18" charset="0"/>
                        </a:rPr>
                        <a:t>20.0 </a:t>
                      </a:r>
                      <a:endParaRPr lang="en-US" sz="1600">
                        <a:effectLst/>
                        <a:latin typeface="+mj-lt"/>
                        <a:ea typeface="Calibri" panose="020F0502020204030204" pitchFamily="34" charset="0"/>
                        <a:cs typeface="Times New Roman" panose="02020603050405020304" pitchFamily="18" charset="0"/>
                      </a:endParaRPr>
                    </a:p>
                  </a:txBody>
                  <a:tcPr marL="59686" marR="59686" marT="9529" marB="0">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algn="r">
                        <a:lnSpc>
                          <a:spcPct val="107000"/>
                        </a:lnSpc>
                        <a:spcBef>
                          <a:spcPts val="0"/>
                        </a:spcBef>
                        <a:spcAft>
                          <a:spcPts val="0"/>
                        </a:spcAft>
                      </a:pPr>
                      <a:r>
                        <a:rPr lang="en-US" sz="1600" kern="1200">
                          <a:solidFill>
                            <a:srgbClr val="000000"/>
                          </a:solidFill>
                          <a:effectLst/>
                          <a:latin typeface="+mj-lt"/>
                          <a:ea typeface="Calibri" panose="020F0502020204030204" pitchFamily="34" charset="0"/>
                          <a:cs typeface="Times New Roman" panose="02020603050405020304" pitchFamily="18" charset="0"/>
                        </a:rPr>
                        <a:t>1,848,614 </a:t>
                      </a:r>
                      <a:endParaRPr lang="en-US" sz="1600">
                        <a:effectLst/>
                        <a:latin typeface="+mj-lt"/>
                        <a:ea typeface="Calibri" panose="020F0502020204030204" pitchFamily="34" charset="0"/>
                        <a:cs typeface="Times New Roman" panose="02020603050405020304" pitchFamily="18" charset="0"/>
                      </a:endParaRPr>
                    </a:p>
                  </a:txBody>
                  <a:tcPr marL="59686" marR="59686" marT="9529" marB="0">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algn="r">
                        <a:lnSpc>
                          <a:spcPct val="107000"/>
                        </a:lnSpc>
                        <a:spcBef>
                          <a:spcPts val="0"/>
                        </a:spcBef>
                        <a:spcAft>
                          <a:spcPts val="0"/>
                        </a:spcAft>
                      </a:pPr>
                      <a:r>
                        <a:rPr lang="en-US" sz="1600" kern="1200" dirty="0">
                          <a:solidFill>
                            <a:srgbClr val="000000"/>
                          </a:solidFill>
                          <a:effectLst/>
                          <a:latin typeface="+mj-lt"/>
                          <a:ea typeface="Calibri" panose="020F0502020204030204" pitchFamily="34" charset="0"/>
                          <a:cs typeface="Times New Roman" panose="02020603050405020304" pitchFamily="18" charset="0"/>
                        </a:rPr>
                        <a:t>14.7 </a:t>
                      </a:r>
                      <a:endParaRPr lang="en-US" sz="1600" dirty="0">
                        <a:effectLst/>
                        <a:latin typeface="+mj-lt"/>
                        <a:ea typeface="Calibri" panose="020F0502020204030204" pitchFamily="34" charset="0"/>
                        <a:cs typeface="Times New Roman" panose="02020603050405020304" pitchFamily="18" charset="0"/>
                      </a:endParaRPr>
                    </a:p>
                  </a:txBody>
                  <a:tcPr marL="59686" marR="59686" marT="9529" marB="0">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3198623958"/>
                  </a:ext>
                </a:extLst>
              </a:tr>
              <a:tr h="400649">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algn="l">
                        <a:lnSpc>
                          <a:spcPct val="107000"/>
                        </a:lnSpc>
                        <a:spcBef>
                          <a:spcPts val="0"/>
                        </a:spcBef>
                        <a:spcAft>
                          <a:spcPts val="0"/>
                        </a:spcAft>
                      </a:pPr>
                      <a:r>
                        <a:rPr lang="en-US" sz="1600" b="1" i="1" kern="1200" dirty="0">
                          <a:solidFill>
                            <a:srgbClr val="000000"/>
                          </a:solidFill>
                          <a:effectLst/>
                          <a:latin typeface="+mj-lt"/>
                          <a:ea typeface="Calibri" panose="020F0502020204030204" pitchFamily="34" charset="0"/>
                          <a:cs typeface="Times New Roman" panose="02020603050405020304" pitchFamily="18" charset="0"/>
                        </a:rPr>
                        <a:t>Total </a:t>
                      </a:r>
                      <a:endParaRPr lang="en-US" sz="1600" dirty="0">
                        <a:effectLst/>
                        <a:latin typeface="+mj-lt"/>
                        <a:ea typeface="Calibri" panose="020F0502020204030204" pitchFamily="34" charset="0"/>
                        <a:cs typeface="Times New Roman" panose="02020603050405020304" pitchFamily="18" charset="0"/>
                      </a:endParaRPr>
                    </a:p>
                  </a:txBody>
                  <a:tcPr marL="59686" marR="59686" marT="9529" marB="0">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algn="r">
                        <a:lnSpc>
                          <a:spcPct val="107000"/>
                        </a:lnSpc>
                        <a:spcBef>
                          <a:spcPts val="0"/>
                        </a:spcBef>
                        <a:spcAft>
                          <a:spcPts val="0"/>
                        </a:spcAft>
                      </a:pPr>
                      <a:r>
                        <a:rPr lang="en-US" sz="1600" b="1" i="1" kern="1200">
                          <a:solidFill>
                            <a:srgbClr val="000000"/>
                          </a:solidFill>
                          <a:effectLst/>
                          <a:latin typeface="+mj-lt"/>
                          <a:ea typeface="Calibri" panose="020F0502020204030204" pitchFamily="34" charset="0"/>
                          <a:cs typeface="Times New Roman" panose="02020603050405020304" pitchFamily="18" charset="0"/>
                        </a:rPr>
                        <a:t>1,015,400 </a:t>
                      </a:r>
                      <a:endParaRPr lang="en-US" sz="1600">
                        <a:effectLst/>
                        <a:latin typeface="+mj-lt"/>
                        <a:ea typeface="Calibri" panose="020F0502020204030204" pitchFamily="34" charset="0"/>
                        <a:cs typeface="Times New Roman" panose="02020603050405020304" pitchFamily="18" charset="0"/>
                      </a:endParaRPr>
                    </a:p>
                  </a:txBody>
                  <a:tcPr marL="59686" marR="59686" marT="9529" marB="0">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algn="r">
                        <a:lnSpc>
                          <a:spcPct val="107000"/>
                        </a:lnSpc>
                        <a:spcBef>
                          <a:spcPts val="0"/>
                        </a:spcBef>
                        <a:spcAft>
                          <a:spcPts val="0"/>
                        </a:spcAft>
                      </a:pPr>
                      <a:r>
                        <a:rPr lang="en-US" sz="1600" b="1" i="1" kern="1200">
                          <a:solidFill>
                            <a:srgbClr val="000000"/>
                          </a:solidFill>
                          <a:effectLst/>
                          <a:latin typeface="+mj-lt"/>
                          <a:ea typeface="Calibri" panose="020F0502020204030204" pitchFamily="34" charset="0"/>
                          <a:cs typeface="Times New Roman" panose="02020603050405020304" pitchFamily="18" charset="0"/>
                        </a:rPr>
                        <a:t>53.2 </a:t>
                      </a:r>
                      <a:endParaRPr lang="en-US" sz="1600">
                        <a:effectLst/>
                        <a:latin typeface="+mj-lt"/>
                        <a:ea typeface="Calibri" panose="020F0502020204030204" pitchFamily="34" charset="0"/>
                        <a:cs typeface="Times New Roman" panose="02020603050405020304" pitchFamily="18" charset="0"/>
                      </a:endParaRPr>
                    </a:p>
                  </a:txBody>
                  <a:tcPr marL="59686" marR="59686" marT="9529" marB="0">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algn="r">
                        <a:lnSpc>
                          <a:spcPct val="107000"/>
                        </a:lnSpc>
                        <a:spcBef>
                          <a:spcPts val="0"/>
                        </a:spcBef>
                        <a:spcAft>
                          <a:spcPts val="0"/>
                        </a:spcAft>
                      </a:pPr>
                      <a:r>
                        <a:rPr lang="en-US" sz="1600" b="1" i="1" kern="1200" dirty="0">
                          <a:solidFill>
                            <a:srgbClr val="000000"/>
                          </a:solidFill>
                          <a:effectLst/>
                          <a:latin typeface="+mj-lt"/>
                          <a:ea typeface="Calibri" panose="020F0502020204030204" pitchFamily="34" charset="0"/>
                          <a:cs typeface="Times New Roman" panose="02020603050405020304" pitchFamily="18" charset="0"/>
                        </a:rPr>
                        <a:t>1,855,741 </a:t>
                      </a:r>
                      <a:endParaRPr lang="en-US" sz="1600" dirty="0">
                        <a:effectLst/>
                        <a:latin typeface="+mj-lt"/>
                        <a:ea typeface="Calibri" panose="020F0502020204030204" pitchFamily="34" charset="0"/>
                        <a:cs typeface="Times New Roman" panose="02020603050405020304" pitchFamily="18" charset="0"/>
                      </a:endParaRPr>
                    </a:p>
                  </a:txBody>
                  <a:tcPr marL="59686" marR="59686" marT="9529" marB="0">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algn="r">
                        <a:lnSpc>
                          <a:spcPct val="107000"/>
                        </a:lnSpc>
                        <a:spcBef>
                          <a:spcPts val="0"/>
                        </a:spcBef>
                        <a:spcAft>
                          <a:spcPts val="0"/>
                        </a:spcAft>
                      </a:pPr>
                      <a:r>
                        <a:rPr lang="en-US" sz="1600" b="1" i="1" kern="1200">
                          <a:solidFill>
                            <a:srgbClr val="000000"/>
                          </a:solidFill>
                          <a:effectLst/>
                          <a:latin typeface="+mj-lt"/>
                          <a:ea typeface="Calibri" panose="020F0502020204030204" pitchFamily="34" charset="0"/>
                          <a:cs typeface="Times New Roman" panose="02020603050405020304" pitchFamily="18" charset="0"/>
                        </a:rPr>
                        <a:t>46.6 </a:t>
                      </a:r>
                      <a:endParaRPr lang="en-US" sz="1600">
                        <a:effectLst/>
                        <a:latin typeface="+mj-lt"/>
                        <a:ea typeface="Calibri" panose="020F0502020204030204" pitchFamily="34" charset="0"/>
                        <a:cs typeface="Times New Roman" panose="02020603050405020304" pitchFamily="18" charset="0"/>
                      </a:endParaRPr>
                    </a:p>
                  </a:txBody>
                  <a:tcPr marL="59686" marR="59686" marT="9529" marB="0">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algn="r">
                        <a:lnSpc>
                          <a:spcPct val="107000"/>
                        </a:lnSpc>
                        <a:spcBef>
                          <a:spcPts val="0"/>
                        </a:spcBef>
                        <a:spcAft>
                          <a:spcPts val="0"/>
                        </a:spcAft>
                      </a:pPr>
                      <a:r>
                        <a:rPr lang="en-US" sz="1600" b="1" i="1" kern="1200">
                          <a:solidFill>
                            <a:srgbClr val="000000"/>
                          </a:solidFill>
                          <a:effectLst/>
                          <a:latin typeface="+mj-lt"/>
                          <a:ea typeface="Calibri" panose="020F0502020204030204" pitchFamily="34" charset="0"/>
                          <a:cs typeface="Times New Roman" panose="02020603050405020304" pitchFamily="18" charset="0"/>
                        </a:rPr>
                        <a:t>3,544,887 </a:t>
                      </a:r>
                      <a:endParaRPr lang="en-US" sz="1600">
                        <a:effectLst/>
                        <a:latin typeface="+mj-lt"/>
                        <a:ea typeface="Calibri" panose="020F0502020204030204" pitchFamily="34" charset="0"/>
                        <a:cs typeface="Times New Roman" panose="02020603050405020304" pitchFamily="18" charset="0"/>
                      </a:endParaRPr>
                    </a:p>
                  </a:txBody>
                  <a:tcPr marL="59686" marR="59686" marT="9529" marB="0">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algn="r">
                        <a:lnSpc>
                          <a:spcPct val="107000"/>
                        </a:lnSpc>
                        <a:spcBef>
                          <a:spcPts val="0"/>
                        </a:spcBef>
                        <a:spcAft>
                          <a:spcPts val="0"/>
                        </a:spcAft>
                      </a:pPr>
                      <a:r>
                        <a:rPr lang="en-US" sz="1600" b="1" i="1" kern="1200">
                          <a:solidFill>
                            <a:srgbClr val="000000"/>
                          </a:solidFill>
                          <a:effectLst/>
                          <a:latin typeface="+mj-lt"/>
                          <a:ea typeface="Calibri" panose="020F0502020204030204" pitchFamily="34" charset="0"/>
                          <a:cs typeface="Times New Roman" panose="02020603050405020304" pitchFamily="18" charset="0"/>
                        </a:rPr>
                        <a:t>42.7 </a:t>
                      </a:r>
                      <a:endParaRPr lang="en-US" sz="1600">
                        <a:effectLst/>
                        <a:latin typeface="+mj-lt"/>
                        <a:ea typeface="Calibri" panose="020F0502020204030204" pitchFamily="34" charset="0"/>
                        <a:cs typeface="Times New Roman" panose="02020603050405020304" pitchFamily="18" charset="0"/>
                      </a:endParaRPr>
                    </a:p>
                  </a:txBody>
                  <a:tcPr marL="59686" marR="59686" marT="9529" marB="0">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algn="r">
                        <a:lnSpc>
                          <a:spcPct val="107000"/>
                        </a:lnSpc>
                        <a:spcBef>
                          <a:spcPts val="0"/>
                        </a:spcBef>
                        <a:spcAft>
                          <a:spcPts val="0"/>
                        </a:spcAft>
                      </a:pPr>
                      <a:r>
                        <a:rPr lang="en-US" sz="1600" b="1" i="1" kern="1200">
                          <a:solidFill>
                            <a:srgbClr val="000000"/>
                          </a:solidFill>
                          <a:effectLst/>
                          <a:latin typeface="+mj-lt"/>
                          <a:ea typeface="Calibri" panose="020F0502020204030204" pitchFamily="34" charset="0"/>
                          <a:cs typeface="Times New Roman" panose="02020603050405020304" pitchFamily="18" charset="0"/>
                        </a:rPr>
                        <a:t>5,400,941 </a:t>
                      </a:r>
                      <a:endParaRPr lang="en-US" sz="1600">
                        <a:effectLst/>
                        <a:latin typeface="+mj-lt"/>
                        <a:ea typeface="Calibri" panose="020F0502020204030204" pitchFamily="34" charset="0"/>
                        <a:cs typeface="Times New Roman" panose="02020603050405020304" pitchFamily="18" charset="0"/>
                      </a:endParaRPr>
                    </a:p>
                  </a:txBody>
                  <a:tcPr marL="59686" marR="59686" marT="9529" marB="0">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algn="r">
                        <a:lnSpc>
                          <a:spcPct val="107000"/>
                        </a:lnSpc>
                        <a:spcBef>
                          <a:spcPts val="0"/>
                        </a:spcBef>
                        <a:spcAft>
                          <a:spcPts val="0"/>
                        </a:spcAft>
                      </a:pPr>
                      <a:r>
                        <a:rPr lang="en-US" sz="1600" b="1" i="1" kern="1200" dirty="0">
                          <a:solidFill>
                            <a:srgbClr val="000000"/>
                          </a:solidFill>
                          <a:effectLst/>
                          <a:latin typeface="+mj-lt"/>
                          <a:ea typeface="Calibri" panose="020F0502020204030204" pitchFamily="34" charset="0"/>
                          <a:cs typeface="Times New Roman" panose="02020603050405020304" pitchFamily="18" charset="0"/>
                        </a:rPr>
                        <a:t>43.1 </a:t>
                      </a:r>
                      <a:endParaRPr lang="en-US" sz="1600" dirty="0">
                        <a:effectLst/>
                        <a:latin typeface="+mj-lt"/>
                        <a:ea typeface="Calibri" panose="020F0502020204030204" pitchFamily="34" charset="0"/>
                        <a:cs typeface="Times New Roman" panose="02020603050405020304" pitchFamily="18" charset="0"/>
                      </a:endParaRPr>
                    </a:p>
                  </a:txBody>
                  <a:tcPr marL="59686" marR="59686" marT="9529" marB="0">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2613753142"/>
                  </a:ext>
                </a:extLst>
              </a:tr>
              <a:tr h="562707">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algn="just">
                        <a:lnSpc>
                          <a:spcPct val="107000"/>
                        </a:lnSpc>
                        <a:spcBef>
                          <a:spcPts val="0"/>
                        </a:spcBef>
                        <a:spcAft>
                          <a:spcPts val="0"/>
                        </a:spcAft>
                      </a:pPr>
                      <a:r>
                        <a:rPr lang="en-US" sz="1600" b="1" i="1" kern="1200" dirty="0">
                          <a:solidFill>
                            <a:srgbClr val="000000"/>
                          </a:solidFill>
                          <a:effectLst/>
                          <a:latin typeface="+mj-lt"/>
                          <a:ea typeface="Calibri" panose="020F0502020204030204" pitchFamily="34" charset="0"/>
                          <a:cs typeface="Times New Roman" panose="02020603050405020304" pitchFamily="18" charset="0"/>
                        </a:rPr>
                        <a:t>Total Urban Pop. (National)</a:t>
                      </a:r>
                      <a:endParaRPr lang="en-US" sz="1600" dirty="0">
                        <a:effectLst/>
                        <a:latin typeface="+mj-lt"/>
                        <a:ea typeface="Calibri" panose="020F0502020204030204" pitchFamily="34" charset="0"/>
                        <a:cs typeface="Times New Roman" panose="02020603050405020304" pitchFamily="18" charset="0"/>
                      </a:endParaRPr>
                    </a:p>
                  </a:txBody>
                  <a:tcPr marL="59686" marR="59686" marT="9529" marB="0">
                    <a:lnL>
                      <a:noFill/>
                    </a:lnL>
                    <a:lnR>
                      <a:noFill/>
                    </a:lnR>
                    <a:lnT>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algn="just">
                        <a:lnSpc>
                          <a:spcPct val="107000"/>
                        </a:lnSpc>
                        <a:spcBef>
                          <a:spcPts val="0"/>
                        </a:spcBef>
                        <a:spcAft>
                          <a:spcPts val="0"/>
                        </a:spcAft>
                      </a:pPr>
                      <a:r>
                        <a:rPr lang="en-US" sz="1600" b="1" i="1" kern="1200" dirty="0" smtClean="0">
                          <a:solidFill>
                            <a:srgbClr val="000000"/>
                          </a:solidFill>
                          <a:effectLst/>
                          <a:latin typeface="+mj-lt"/>
                          <a:ea typeface="Calibri" panose="020F0502020204030204" pitchFamily="34" charset="0"/>
                          <a:cs typeface="Times New Roman" panose="02020603050405020304" pitchFamily="18" charset="0"/>
                        </a:rPr>
                        <a:t>   2,472,456 </a:t>
                      </a:r>
                      <a:endParaRPr lang="en-US" sz="1600" dirty="0">
                        <a:effectLst/>
                        <a:latin typeface="+mj-lt"/>
                        <a:ea typeface="Calibri" panose="020F0502020204030204" pitchFamily="34" charset="0"/>
                        <a:cs typeface="Times New Roman" panose="02020603050405020304" pitchFamily="18" charset="0"/>
                      </a:endParaRPr>
                    </a:p>
                  </a:txBody>
                  <a:tcPr marL="59686" marR="59686" marT="9529" marB="0">
                    <a:lnL>
                      <a:noFill/>
                    </a:lnL>
                    <a:lnR>
                      <a:noFill/>
                    </a:lnR>
                    <a:lnT>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gridSpan="2">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algn="just">
                        <a:lnSpc>
                          <a:spcPct val="107000"/>
                        </a:lnSpc>
                        <a:spcBef>
                          <a:spcPts val="0"/>
                        </a:spcBef>
                        <a:spcAft>
                          <a:spcPts val="0"/>
                        </a:spcAft>
                      </a:pPr>
                      <a:r>
                        <a:rPr lang="en-US" sz="1600" b="1" i="1" kern="1200" dirty="0" smtClean="0">
                          <a:solidFill>
                            <a:srgbClr val="000000"/>
                          </a:solidFill>
                          <a:effectLst/>
                          <a:latin typeface="+mj-lt"/>
                          <a:ea typeface="Calibri" panose="020F0502020204030204" pitchFamily="34" charset="0"/>
                          <a:cs typeface="Times New Roman" panose="02020603050405020304" pitchFamily="18" charset="0"/>
                        </a:rPr>
                        <a:t>  3,934,796 </a:t>
                      </a:r>
                      <a:endParaRPr lang="en-US" sz="1600" dirty="0">
                        <a:effectLst/>
                        <a:latin typeface="+mj-lt"/>
                        <a:ea typeface="Calibri" panose="020F0502020204030204" pitchFamily="34" charset="0"/>
                        <a:cs typeface="Times New Roman" panose="02020603050405020304" pitchFamily="18" charset="0"/>
                      </a:endParaRPr>
                    </a:p>
                  </a:txBody>
                  <a:tcPr marL="59686" marR="59686" marT="9529" marB="0">
                    <a:lnL>
                      <a:noFill/>
                    </a:lnL>
                    <a:lnR>
                      <a:noFill/>
                    </a:lnR>
                    <a:lnT>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gridSpan="2">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algn="just">
                        <a:lnSpc>
                          <a:spcPct val="107000"/>
                        </a:lnSpc>
                        <a:spcBef>
                          <a:spcPts val="0"/>
                        </a:spcBef>
                        <a:spcAft>
                          <a:spcPts val="0"/>
                        </a:spcAft>
                      </a:pPr>
                      <a:r>
                        <a:rPr lang="en-US" sz="1600" b="1" i="1" kern="1200" dirty="0" smtClean="0">
                          <a:solidFill>
                            <a:srgbClr val="000000"/>
                          </a:solidFill>
                          <a:effectLst/>
                          <a:latin typeface="+mj-lt"/>
                          <a:ea typeface="Calibri" panose="020F0502020204030204" pitchFamily="34" charset="0"/>
                          <a:cs typeface="Times New Roman" panose="02020603050405020304" pitchFamily="18" charset="0"/>
                        </a:rPr>
                        <a:t> 8,274,270 </a:t>
                      </a:r>
                      <a:endParaRPr lang="en-US" sz="1600" dirty="0">
                        <a:effectLst/>
                        <a:latin typeface="+mj-lt"/>
                        <a:ea typeface="Calibri" panose="020F0502020204030204" pitchFamily="34" charset="0"/>
                        <a:cs typeface="Times New Roman" panose="02020603050405020304" pitchFamily="18" charset="0"/>
                      </a:endParaRPr>
                    </a:p>
                  </a:txBody>
                  <a:tcPr marL="59686" marR="59686" marT="9529" marB="0">
                    <a:lnL>
                      <a:noFill/>
                    </a:lnL>
                    <a:lnR>
                      <a:noFill/>
                    </a:lnR>
                    <a:lnT>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gridSpan="2">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algn="just">
                        <a:lnSpc>
                          <a:spcPct val="107000"/>
                        </a:lnSpc>
                        <a:spcBef>
                          <a:spcPts val="0"/>
                        </a:spcBef>
                        <a:spcAft>
                          <a:spcPts val="0"/>
                        </a:spcAft>
                      </a:pPr>
                      <a:r>
                        <a:rPr lang="en-US" sz="1600" b="1" i="1" kern="1200" dirty="0">
                          <a:solidFill>
                            <a:srgbClr val="000000"/>
                          </a:solidFill>
                          <a:effectLst/>
                          <a:latin typeface="+mj-lt"/>
                          <a:ea typeface="Calibri" panose="020F0502020204030204" pitchFamily="34" charset="0"/>
                          <a:cs typeface="Times New Roman" panose="02020603050405020304" pitchFamily="18" charset="0"/>
                        </a:rPr>
                        <a:t>12,545,229 </a:t>
                      </a:r>
                      <a:endParaRPr lang="en-US" sz="1600" dirty="0">
                        <a:effectLst/>
                        <a:latin typeface="+mj-lt"/>
                        <a:ea typeface="Calibri" panose="020F0502020204030204" pitchFamily="34" charset="0"/>
                        <a:cs typeface="Times New Roman" panose="02020603050405020304" pitchFamily="18" charset="0"/>
                      </a:endParaRPr>
                    </a:p>
                  </a:txBody>
                  <a:tcPr marL="59686" marR="59686" marT="9529" marB="0">
                    <a:lnL>
                      <a:noFill/>
                    </a:lnL>
                    <a:lnR>
                      <a:noFill/>
                    </a:lnR>
                    <a:lnT>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extLst>
                  <a:ext uri="{0D108BD9-81ED-4DB2-BD59-A6C34878D82A}">
                    <a16:rowId xmlns:a16="http://schemas.microsoft.com/office/drawing/2014/main" val="4145865479"/>
                  </a:ext>
                </a:extLst>
              </a:tr>
            </a:tbl>
          </a:graphicData>
        </a:graphic>
      </p:graphicFrame>
      <p:sp>
        <p:nvSpPr>
          <p:cNvPr id="3" name="Rectangle 1"/>
          <p:cNvSpPr>
            <a:spLocks noChangeArrowheads="1"/>
          </p:cNvSpPr>
          <p:nvPr/>
        </p:nvSpPr>
        <p:spPr bwMode="auto">
          <a:xfrm>
            <a:off x="381000" y="1676400"/>
            <a:ext cx="4878388"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tabLst>
                <a:tab pos="5829300" algn="l"/>
              </a:tabLst>
              <a:defRPr>
                <a:solidFill>
                  <a:schemeClr val="tx1"/>
                </a:solidFill>
                <a:latin typeface="Arial" panose="020B0604020202020204" pitchFamily="34" charset="0"/>
                <a:cs typeface="Arial" panose="020B0604020202020204" pitchFamily="34" charset="0"/>
              </a:defRPr>
            </a:lvl1pPr>
            <a:lvl2pPr>
              <a:tabLst>
                <a:tab pos="5829300" algn="l"/>
              </a:tabLst>
              <a:defRPr>
                <a:solidFill>
                  <a:schemeClr val="tx1"/>
                </a:solidFill>
                <a:latin typeface="Arial" panose="020B0604020202020204" pitchFamily="34" charset="0"/>
                <a:cs typeface="Arial" panose="020B0604020202020204" pitchFamily="34" charset="0"/>
              </a:defRPr>
            </a:lvl2pPr>
            <a:lvl3pPr>
              <a:tabLst>
                <a:tab pos="5829300" algn="l"/>
              </a:tabLst>
              <a:defRPr>
                <a:solidFill>
                  <a:schemeClr val="tx1"/>
                </a:solidFill>
                <a:latin typeface="Arial" panose="020B0604020202020204" pitchFamily="34" charset="0"/>
                <a:cs typeface="Arial" panose="020B0604020202020204" pitchFamily="34" charset="0"/>
              </a:defRPr>
            </a:lvl3pPr>
            <a:lvl4pPr>
              <a:tabLst>
                <a:tab pos="5829300" algn="l"/>
              </a:tabLst>
              <a:defRPr>
                <a:solidFill>
                  <a:schemeClr val="tx1"/>
                </a:solidFill>
                <a:latin typeface="Arial" panose="020B0604020202020204" pitchFamily="34" charset="0"/>
                <a:cs typeface="Arial" panose="020B0604020202020204" pitchFamily="34" charset="0"/>
              </a:defRPr>
            </a:lvl4pPr>
            <a:lvl5pPr>
              <a:tabLst>
                <a:tab pos="5829300" algn="l"/>
              </a:tabLst>
              <a:defRPr>
                <a:solidFill>
                  <a:schemeClr val="tx1"/>
                </a:solidFill>
                <a:latin typeface="Arial" panose="020B0604020202020204" pitchFamily="34" charset="0"/>
                <a:cs typeface="Arial" panose="020B0604020202020204" pitchFamily="34" charset="0"/>
              </a:defRPr>
            </a:lvl5pPr>
            <a:lvl6pPr eaLnBrk="0" fontAlgn="base" hangingPunct="0">
              <a:spcBef>
                <a:spcPct val="0"/>
              </a:spcBef>
              <a:spcAft>
                <a:spcPct val="0"/>
              </a:spcAft>
              <a:tabLst>
                <a:tab pos="5829300" algn="l"/>
              </a:tabLst>
              <a:defRPr>
                <a:solidFill>
                  <a:schemeClr val="tx1"/>
                </a:solidFill>
                <a:latin typeface="Arial" panose="020B0604020202020204" pitchFamily="34" charset="0"/>
                <a:cs typeface="Arial" panose="020B0604020202020204" pitchFamily="34" charset="0"/>
              </a:defRPr>
            </a:lvl6pPr>
            <a:lvl7pPr eaLnBrk="0" fontAlgn="base" hangingPunct="0">
              <a:spcBef>
                <a:spcPct val="0"/>
              </a:spcBef>
              <a:spcAft>
                <a:spcPct val="0"/>
              </a:spcAft>
              <a:tabLst>
                <a:tab pos="5829300" algn="l"/>
              </a:tabLst>
              <a:defRPr>
                <a:solidFill>
                  <a:schemeClr val="tx1"/>
                </a:solidFill>
                <a:latin typeface="Arial" panose="020B0604020202020204" pitchFamily="34" charset="0"/>
                <a:cs typeface="Arial" panose="020B0604020202020204" pitchFamily="34" charset="0"/>
              </a:defRPr>
            </a:lvl7pPr>
            <a:lvl8pPr eaLnBrk="0" fontAlgn="base" hangingPunct="0">
              <a:spcBef>
                <a:spcPct val="0"/>
              </a:spcBef>
              <a:spcAft>
                <a:spcPct val="0"/>
              </a:spcAft>
              <a:tabLst>
                <a:tab pos="5829300" algn="l"/>
              </a:tabLst>
              <a:defRPr>
                <a:solidFill>
                  <a:schemeClr val="tx1"/>
                </a:solidFill>
                <a:latin typeface="Arial" panose="020B0604020202020204" pitchFamily="34" charset="0"/>
                <a:cs typeface="Arial" panose="020B0604020202020204" pitchFamily="34" charset="0"/>
              </a:defRPr>
            </a:lvl8pPr>
            <a:lvl9pPr eaLnBrk="0" fontAlgn="base" hangingPunct="0">
              <a:spcBef>
                <a:spcPct val="0"/>
              </a:spcBef>
              <a:spcAft>
                <a:spcPct val="0"/>
              </a:spcAft>
              <a:tabLst>
                <a:tab pos="5829300" algn="l"/>
              </a:tabLst>
              <a:defRPr>
                <a:solidFill>
                  <a:schemeClr val="tx1"/>
                </a:solidFill>
                <a:latin typeface="Arial" panose="020B0604020202020204" pitchFamily="34" charset="0"/>
                <a:cs typeface="Arial" panose="020B0604020202020204" pitchFamily="34" charset="0"/>
              </a:defRPr>
            </a:lvl9pPr>
          </a:lstStyle>
          <a:p>
            <a:pPr eaLnBrk="0" hangingPunct="0">
              <a:defRPr/>
            </a:pPr>
            <a:r>
              <a:rPr lang="en-US" altLang="en-US" b="1" dirty="0" smtClean="0">
                <a:solidFill>
                  <a:srgbClr val="000000"/>
                </a:solidFill>
                <a:latin typeface="Arial"/>
                <a:ea typeface="Calibri" panose="020F0502020204030204" pitchFamily="34" charset="0"/>
              </a:rPr>
              <a:t>Growth of Metropolitan </a:t>
            </a:r>
            <a:r>
              <a:rPr lang="en-US" altLang="en-US" b="1" dirty="0" err="1" smtClean="0">
                <a:solidFill>
                  <a:srgbClr val="000000"/>
                </a:solidFill>
                <a:latin typeface="Arial"/>
                <a:ea typeface="Calibri" panose="020F0502020204030204" pitchFamily="34" charset="0"/>
              </a:rPr>
              <a:t>Centres</a:t>
            </a:r>
            <a:r>
              <a:rPr lang="en-US" altLang="en-US" b="1" dirty="0" smtClean="0">
                <a:solidFill>
                  <a:srgbClr val="000000"/>
                </a:solidFill>
                <a:latin typeface="Arial"/>
                <a:ea typeface="Calibri" panose="020F0502020204030204" pitchFamily="34" charset="0"/>
              </a:rPr>
              <a:t>, 1970-2010</a:t>
            </a:r>
            <a:endParaRPr lang="en-US" altLang="en-US" b="1" dirty="0" smtClean="0">
              <a:solidFill>
                <a:srgbClr val="000000"/>
              </a:solidFill>
              <a:latin typeface="Arial"/>
            </a:endParaRPr>
          </a:p>
        </p:txBody>
      </p:sp>
      <p:sp>
        <p:nvSpPr>
          <p:cNvPr id="4" name="Rectangle 3"/>
          <p:cNvSpPr/>
          <p:nvPr/>
        </p:nvSpPr>
        <p:spPr>
          <a:xfrm>
            <a:off x="0" y="6248400"/>
            <a:ext cx="4989512" cy="277812"/>
          </a:xfrm>
          <a:prstGeom prst="rect">
            <a:avLst/>
          </a:prstGeom>
        </p:spPr>
        <p:txBody>
          <a:bodyPr wrap="none">
            <a:spAutoFit/>
          </a:bodyPr>
          <a:lstStyle/>
          <a:p>
            <a:pPr eaLnBrk="0" hangingPunct="0">
              <a:tabLst>
                <a:tab pos="5829300" algn="l"/>
              </a:tabLst>
              <a:defRPr/>
            </a:pPr>
            <a:r>
              <a:rPr lang="en-US" altLang="en-US" sz="1200" dirty="0">
                <a:solidFill>
                  <a:srgbClr val="000000"/>
                </a:solidFill>
                <a:latin typeface="Arial"/>
                <a:ea typeface="Calibri" panose="020F0502020204030204" pitchFamily="34" charset="0"/>
                <a:cs typeface="Arial" panose="020B0604020202020204" pitchFamily="34" charset="0"/>
              </a:rPr>
              <a:t>Source: Derived from GSS 2002, 2013 (Owusu &amp; </a:t>
            </a:r>
            <a:r>
              <a:rPr lang="en-US" altLang="en-US" sz="1200" dirty="0" err="1">
                <a:solidFill>
                  <a:srgbClr val="000000"/>
                </a:solidFill>
                <a:latin typeface="Arial"/>
                <a:ea typeface="Calibri" panose="020F0502020204030204" pitchFamily="34" charset="0"/>
                <a:cs typeface="Arial" panose="020B0604020202020204" pitchFamily="34" charset="0"/>
              </a:rPr>
              <a:t>Oteng-Ababio</a:t>
            </a:r>
            <a:r>
              <a:rPr lang="en-US" altLang="en-US" sz="1200" dirty="0">
                <a:solidFill>
                  <a:srgbClr val="000000"/>
                </a:solidFill>
                <a:latin typeface="Arial"/>
                <a:ea typeface="Calibri" panose="020F0502020204030204" pitchFamily="34" charset="0"/>
                <a:cs typeface="Arial" panose="020B0604020202020204" pitchFamily="34" charset="0"/>
              </a:rPr>
              <a:t>, 2015</a:t>
            </a:r>
            <a:r>
              <a:rPr lang="en-US" altLang="en-US" sz="1100" dirty="0">
                <a:solidFill>
                  <a:srgbClr val="000000"/>
                </a:solidFill>
                <a:latin typeface="Garamond" panose="02020404030301010803" pitchFamily="18" charset="0"/>
                <a:ea typeface="Calibri" panose="020F0502020204030204" pitchFamily="34" charset="0"/>
                <a:cs typeface="Arial" panose="020B0604020202020204" pitchFamily="34" charset="0"/>
              </a:rPr>
              <a:t>)</a:t>
            </a:r>
            <a:endParaRPr lang="en-US" altLang="en-US"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9245675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839200" cy="1143000"/>
          </a:xfrm>
        </p:spPr>
        <p:txBody>
          <a:bodyPr/>
          <a:lstStyle/>
          <a:p>
            <a:pPr algn="l"/>
            <a:r>
              <a:rPr lang="en-US" sz="2400" b="1" dirty="0" smtClean="0">
                <a:solidFill>
                  <a:schemeClr val="bg1"/>
                </a:solidFill>
              </a:rPr>
              <a:t> Fragmentation of metropolitan </a:t>
            </a:r>
            <a:r>
              <a:rPr lang="en-US" sz="2400" b="1" dirty="0" err="1" smtClean="0">
                <a:solidFill>
                  <a:schemeClr val="bg1"/>
                </a:solidFill>
              </a:rPr>
              <a:t>centres</a:t>
            </a:r>
            <a:r>
              <a:rPr lang="en-US" sz="2400" b="1" dirty="0" smtClean="0">
                <a:solidFill>
                  <a:schemeClr val="bg1"/>
                </a:solidFill>
              </a:rPr>
              <a:t> </a:t>
            </a:r>
            <a:endParaRPr lang="en-US" sz="2400" b="1" dirty="0">
              <a:solidFill>
                <a:schemeClr val="bg1"/>
              </a:solidFill>
            </a:endParaRPr>
          </a:p>
        </p:txBody>
      </p:sp>
      <p:sp>
        <p:nvSpPr>
          <p:cNvPr id="3" name="Content Placeholder 2"/>
          <p:cNvSpPr>
            <a:spLocks noGrp="1"/>
          </p:cNvSpPr>
          <p:nvPr>
            <p:ph idx="1"/>
          </p:nvPr>
        </p:nvSpPr>
        <p:spPr>
          <a:xfrm>
            <a:off x="76200" y="1600200"/>
            <a:ext cx="8915400" cy="4525963"/>
          </a:xfrm>
        </p:spPr>
        <p:txBody>
          <a:bodyPr/>
          <a:lstStyle/>
          <a:p>
            <a:r>
              <a:rPr lang="en-GB" sz="2000" dirty="0" smtClean="0"/>
              <a:t>The last two decades have witnessed the proliferation of local governments (LGs) in Ghana: large cities and metropolitan centres have been affected most.</a:t>
            </a:r>
          </a:p>
          <a:p>
            <a:endParaRPr lang="en-GB" sz="2000" dirty="0" smtClean="0"/>
          </a:p>
          <a:p>
            <a:r>
              <a:rPr lang="en-GB" sz="2000" dirty="0" smtClean="0"/>
              <a:t>Legal </a:t>
            </a:r>
            <a:r>
              <a:rPr lang="en-GB" sz="2000" dirty="0"/>
              <a:t>basis for the creation of </a:t>
            </a:r>
            <a:r>
              <a:rPr lang="en-GB" sz="2000" dirty="0" smtClean="0"/>
              <a:t>LG areas </a:t>
            </a:r>
            <a:r>
              <a:rPr lang="en-GB" sz="2000" dirty="0"/>
              <a:t>or the alteration </a:t>
            </a:r>
            <a:r>
              <a:rPr lang="en-GB" sz="2000" dirty="0" smtClean="0"/>
              <a:t>of </a:t>
            </a:r>
            <a:r>
              <a:rPr lang="en-GB" sz="2000" dirty="0"/>
              <a:t>boundaries is provided in Ghana’s </a:t>
            </a:r>
            <a:r>
              <a:rPr lang="en-GB" sz="2000" dirty="0" smtClean="0"/>
              <a:t>Constitution </a:t>
            </a:r>
            <a:r>
              <a:rPr lang="en-GB" sz="2000" dirty="0"/>
              <a:t>and the Local Government Act (Act 462), 1993</a:t>
            </a:r>
            <a:r>
              <a:rPr lang="en-GB" sz="2000" dirty="0" smtClean="0"/>
              <a:t>.</a:t>
            </a:r>
          </a:p>
          <a:p>
            <a:endParaRPr lang="en-GB" sz="2000" dirty="0" smtClean="0"/>
          </a:p>
          <a:p>
            <a:r>
              <a:rPr lang="en-GB" sz="2000" dirty="0" smtClean="0"/>
              <a:t>Act </a:t>
            </a:r>
            <a:r>
              <a:rPr lang="en-GB" sz="2000" dirty="0"/>
              <a:t>462 empowers the President of Ghana </a:t>
            </a:r>
            <a:r>
              <a:rPr lang="en-GB" sz="2000" dirty="0" smtClean="0"/>
              <a:t>to create </a:t>
            </a:r>
            <a:r>
              <a:rPr lang="en-GB" sz="2000" dirty="0" smtClean="0"/>
              <a:t>municipalities/districts </a:t>
            </a:r>
            <a:r>
              <a:rPr lang="en-GB" sz="2000" dirty="0"/>
              <a:t>based on the recommendations of the independent Electoral </a:t>
            </a:r>
            <a:r>
              <a:rPr lang="en-GB" sz="2000" dirty="0" smtClean="0"/>
              <a:t>Commission </a:t>
            </a:r>
            <a:r>
              <a:rPr lang="en-GB" sz="2000" dirty="0" smtClean="0"/>
              <a:t>based on:</a:t>
            </a:r>
            <a:endParaRPr lang="en-GB" sz="2000" dirty="0" smtClean="0"/>
          </a:p>
          <a:p>
            <a:pPr>
              <a:buFont typeface="Wingdings" panose="05000000000000000000" pitchFamily="2" charset="2"/>
              <a:buChar char="ü"/>
            </a:pPr>
            <a:r>
              <a:rPr lang="en-GB" sz="2000" dirty="0" smtClean="0"/>
              <a:t>Minimum </a:t>
            </a:r>
            <a:r>
              <a:rPr lang="en-GB" sz="2000" dirty="0"/>
              <a:t>population </a:t>
            </a:r>
            <a:r>
              <a:rPr lang="en-GB" sz="2000" dirty="0" smtClean="0"/>
              <a:t>threshold;</a:t>
            </a:r>
          </a:p>
          <a:p>
            <a:pPr>
              <a:buFont typeface="Wingdings" panose="05000000000000000000" pitchFamily="2" charset="2"/>
              <a:buChar char="ü"/>
            </a:pPr>
            <a:r>
              <a:rPr lang="en-GB" sz="2000" dirty="0" smtClean="0"/>
              <a:t>Geographic congruity, </a:t>
            </a:r>
            <a:r>
              <a:rPr lang="en-US" sz="2000" dirty="0" smtClean="0"/>
              <a:t>in </a:t>
            </a:r>
            <a:r>
              <a:rPr lang="en-US" sz="2000" dirty="0"/>
              <a:t>terms </a:t>
            </a:r>
            <a:r>
              <a:rPr lang="en-US" sz="2000" dirty="0" smtClean="0"/>
              <a:t>land area, </a:t>
            </a:r>
            <a:r>
              <a:rPr lang="en-US" sz="2000" dirty="0"/>
              <a:t>and social and cultural harmony </a:t>
            </a:r>
            <a:r>
              <a:rPr lang="en-US" sz="2000" dirty="0" smtClean="0"/>
              <a:t>and;</a:t>
            </a:r>
          </a:p>
          <a:p>
            <a:pPr>
              <a:buFont typeface="Wingdings" panose="05000000000000000000" pitchFamily="2" charset="2"/>
              <a:buChar char="ü"/>
            </a:pPr>
            <a:r>
              <a:rPr lang="en-US" sz="2000" dirty="0" smtClean="0"/>
              <a:t>Economic viability of area</a:t>
            </a:r>
            <a:r>
              <a:rPr lang="en-GB" sz="2000" dirty="0" smtClean="0"/>
              <a:t> </a:t>
            </a:r>
            <a:endParaRPr lang="en-GB" sz="2000" dirty="0"/>
          </a:p>
          <a:p>
            <a:endParaRPr lang="en-US" sz="2400" dirty="0"/>
          </a:p>
        </p:txBody>
      </p:sp>
    </p:spTree>
    <p:extLst>
      <p:ext uri="{BB962C8B-B14F-4D97-AF65-F5344CB8AC3E}">
        <p14:creationId xmlns:p14="http://schemas.microsoft.com/office/powerpoint/2010/main" val="278112833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2476</TotalTime>
  <Words>1294</Words>
  <Application>Microsoft Office PowerPoint</Application>
  <PresentationFormat>On-screen Show (4:3)</PresentationFormat>
  <Paragraphs>483</Paragraphs>
  <Slides>17</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17</vt:i4>
      </vt:variant>
    </vt:vector>
  </HeadingPairs>
  <TitlesOfParts>
    <vt:vector size="29" baseType="lpstr">
      <vt:lpstr>Arial</vt:lpstr>
      <vt:lpstr>Calibri</vt:lpstr>
      <vt:lpstr>Cambria</vt:lpstr>
      <vt:lpstr>Franklin Gothic Book</vt:lpstr>
      <vt:lpstr>Garamond</vt:lpstr>
      <vt:lpstr>Myriad Pro</vt:lpstr>
      <vt:lpstr>Perpetua</vt:lpstr>
      <vt:lpstr>Times New Roman</vt:lpstr>
      <vt:lpstr>TimesNewRomanPS</vt:lpstr>
      <vt:lpstr>Wingdings</vt:lpstr>
      <vt:lpstr>Wingdings 2</vt:lpstr>
      <vt:lpstr>Office Theme</vt:lpstr>
      <vt:lpstr>Africa’s urbanization and the myth about de-urbanization: The case of Ghana</vt:lpstr>
      <vt:lpstr>PowerPoint Presentation</vt:lpstr>
      <vt:lpstr>Introduction</vt:lpstr>
      <vt:lpstr>Introduction</vt:lpstr>
      <vt:lpstr> Urbanization in Ghana</vt:lpstr>
      <vt:lpstr>PowerPoint Presentation</vt:lpstr>
      <vt:lpstr>PowerPoint Presentation</vt:lpstr>
      <vt:lpstr>PowerPoint Presentation</vt:lpstr>
      <vt:lpstr> Fragmentation of metropolitan centres </vt:lpstr>
      <vt:lpstr>Legal and Constitutional Basis for Creation of Local Government Areas</vt:lpstr>
      <vt:lpstr>Urban Growth and Fragmentation of Metropolitan Areas: Case Study of the Greater Accra Metropolitan Area (GAMA)</vt:lpstr>
      <vt:lpstr>PowerPoint Presentation</vt:lpstr>
      <vt:lpstr>PowerPoint Presentation</vt:lpstr>
      <vt:lpstr>PowerPoint Presentation</vt:lpstr>
      <vt:lpstr>PowerPoint Presentation</vt:lpstr>
      <vt:lpstr>Conclusion</vt:lpstr>
      <vt:lpstr>PowerPoint Presentation</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Some title</dc:title>
  <dc:creator>Michael Kobena Phillips</dc:creator>
  <cp:lastModifiedBy>George Owusu</cp:lastModifiedBy>
  <cp:revision>73</cp:revision>
  <dcterms:created xsi:type="dcterms:W3CDTF">2011-06-07T13:56:57Z</dcterms:created>
  <dcterms:modified xsi:type="dcterms:W3CDTF">2019-09-22T14:36:51Z</dcterms:modified>
</cp:coreProperties>
</file>